
<file path=[Content_Types].xml><?xml version="1.0" encoding="utf-8"?>
<Types xmlns="http://schemas.openxmlformats.org/package/2006/content-types">
  <Default Extension="xml" ContentType="application/xml"/>
  <Default Extension="png" ContentType="image/png"/>
  <Default Extension="jpg" ContentType="image/jpeg"/>
  <Default Extension="mp3" ContentType="audio/unknown"/>
  <Default Extension="rels" ContentType="application/vnd.openxmlformats-package.relationships+xml"/>
  <Default Extension="bin" ContentType="application/vnd.openxmlformats-officedocument.presentationml.printerSettings"/>
  <Default Extension="wav" ContentType="audio/wav"/>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comments/comment1.xml" ContentType="application/vnd.openxmlformats-officedocument.presentationml.comments+xml"/>
  <Override PartName="/ppt/notesSlides/notesSlide2.xml" ContentType="application/vnd.openxmlformats-officedocument.presentationml.notesSlide+xml"/>
  <Override PartName="/ppt/notesSlides/notesSlide3.xml" ContentType="application/vnd.openxmlformats-officedocument.presentationml.notesSlide+xml"/>
  <Override PartName="/ppt/comments/comment2.xml" ContentType="application/vnd.openxmlformats-officedocument.presentationml.comments+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comments/comment3.xml" ContentType="application/vnd.openxmlformats-officedocument.presentationml.comments+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core-properties" Target="docProps/core.xml"/><Relationship Id="rId3"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54" r:id="rId1"/>
  </p:sldMasterIdLst>
  <p:notesMasterIdLst>
    <p:notesMasterId r:id="rId11"/>
  </p:notesMasterIdLst>
  <p:sldIdLst>
    <p:sldId id="256" r:id="rId2"/>
    <p:sldId id="257" r:id="rId3"/>
    <p:sldId id="258" r:id="rId4"/>
    <p:sldId id="259" r:id="rId5"/>
    <p:sldId id="260" r:id="rId6"/>
    <p:sldId id="261" r:id="rId7"/>
    <p:sldId id="262" r:id="rId8"/>
    <p:sldId id="263" r:id="rId9"/>
    <p:sldId id="264" r:id="rId10"/>
  </p:sldIdLst>
  <p:sldSz cx="9144000" cy="5143500" type="screen16x9"/>
  <p:notesSz cx="6858000" cy="9144000"/>
  <p:defaultTextStyle>
    <a:defPPr marR="0" algn="l" rtl="0">
      <a:lnSpc>
        <a:spcPct val="100000"/>
      </a:lnSpc>
      <a:spcBef>
        <a:spcPts val="0"/>
      </a:spcBef>
      <a:spcAft>
        <a:spcPts val="0"/>
      </a:spcAft>
    </a:defPPr>
    <a:lvl1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1pPr>
    <a:lvl2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2pPr>
    <a:lvl3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3pPr>
    <a:lvl4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4pPr>
    <a:lvl5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5pPr>
    <a:lvl6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6pPr>
    <a:lvl7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7pPr>
    <a:lvl8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8pPr>
    <a:lvl9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Kimberly Schmidt" initials="" lastIdx="1" clrIdx="0"/>
  <p:cmAuthor id="1" name="Rachel Rosenberg" initials="" lastIdx="4" clrIdx="1"/>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90651C3A-4460-11DB-9652-00E08161165F}"/>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napToObjects="1">
      <p:cViewPr varScale="1">
        <p:scale>
          <a:sx n="120" d="100"/>
          <a:sy n="120" d="100"/>
        </p:scale>
        <p:origin x="-752" y="-112"/>
      </p:cViewPr>
      <p:guideLst>
        <p:guide orient="horz" pos="162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1" Type="http://schemas.openxmlformats.org/officeDocument/2006/relationships/notesMaster" Target="notesMasters/notesMaster1.xml"/><Relationship Id="rId12" Type="http://schemas.openxmlformats.org/officeDocument/2006/relationships/printerSettings" Target="printerSettings/printerSettings1.bin"/><Relationship Id="rId13" Type="http://schemas.openxmlformats.org/officeDocument/2006/relationships/commentAuthors" Target="commentAuthors.xml"/><Relationship Id="rId14" Type="http://schemas.openxmlformats.org/officeDocument/2006/relationships/presProps" Target="presProps.xml"/><Relationship Id="rId15" Type="http://schemas.openxmlformats.org/officeDocument/2006/relationships/viewProps" Target="viewProps.xml"/><Relationship Id="rId16" Type="http://schemas.openxmlformats.org/officeDocument/2006/relationships/theme" Target="theme/theme1.xml"/><Relationship Id="rId17"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10" Type="http://schemas.openxmlformats.org/officeDocument/2006/relationships/slide" Target="slides/slide9.xml"/></Relationships>
</file>

<file path=ppt/comments/comment1.xml><?xml version="1.0" encoding="utf-8"?>
<p:cmLst xmlns:a="http://schemas.openxmlformats.org/drawingml/2006/main" xmlns:r="http://schemas.openxmlformats.org/officeDocument/2006/relationships" xmlns:p="http://schemas.openxmlformats.org/presentationml/2006/main">
  <p:cm authorId="0" idx="1">
    <p:pos x="6000" y="0"/>
    <p:text>Great ideas.  Let's meet to talk about the organization of your slides so that they flow for your audience.</p:text>
  </p:cm>
  <p:cm authorId="1" idx="4">
    <p:pos x="6000" y="100"/>
    <p:text>Great job with a strong expressive theme.  I like how your images support your theme.
Next steps: you need to pick your titles that best support your theme. In addition, pick your quotes that best support your great theme.</p:text>
  </p:cm>
</p:cmLst>
</file>

<file path=ppt/comments/comment2.xml><?xml version="1.0" encoding="utf-8"?>
<p:cmLst xmlns:a="http://schemas.openxmlformats.org/drawingml/2006/main" xmlns:r="http://schemas.openxmlformats.org/officeDocument/2006/relationships" xmlns:p="http://schemas.openxmlformats.org/presentationml/2006/main">
  <p:cm authorId="1" idx="1">
    <p:pos x="6000" y="0"/>
    <p:text>Good. Now switch. Your thinking needs to go in the notes box and the quote on the slide. Easy fix:)</p:text>
  </p:cm>
  <p:cm authorId="1" idx="2">
    <p:pos x="6000" y="100"/>
    <p:text>This is a great example that supports your theme. Find a quote to close the deal:)</p:text>
  </p:cm>
</p:cmLst>
</file>

<file path=ppt/comments/comment3.xml><?xml version="1.0" encoding="utf-8"?>
<p:cmLst xmlns:a="http://schemas.openxmlformats.org/drawingml/2006/main" xmlns:r="http://schemas.openxmlformats.org/officeDocument/2006/relationships" xmlns:p="http://schemas.openxmlformats.org/presentationml/2006/main">
  <p:cm authorId="1" idx="3">
    <p:pos x="6000" y="0"/>
    <p:text>Isaiah, remember to use quotation marks around the quotes from the book.</p:text>
  </p:cm>
</p:cmLst>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1"/>
        <p:cNvGrpSpPr/>
        <p:nvPr/>
      </p:nvGrpSpPr>
      <p:grpSpPr>
        <a:xfrm>
          <a:off x="0" y="0"/>
          <a:ext cx="0" cy="0"/>
          <a:chOff x="0" y="0"/>
          <a:chExt cx="0" cy="0"/>
        </a:xfrm>
      </p:grpSpPr>
      <p:sp>
        <p:nvSpPr>
          <p:cNvPr id="2" name="Shape 2"/>
          <p:cNvSpPr>
            <a:spLocks noGrp="1" noRot="1" noChangeAspect="1"/>
          </p:cNvSpPr>
          <p:nvPr>
            <p:ph type="sldImg" idx="2"/>
          </p:nvPr>
        </p:nvSpPr>
        <p:spPr>
          <a:xfrm>
            <a:off x="381187" y="685800"/>
            <a:ext cx="6096299"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a:solidFill>
              <a:srgbClr val="000000"/>
            </a:solidFill>
            <a:prstDash val="solid"/>
            <a:round/>
            <a:headEnd type="none" w="med" len="med"/>
            <a:tailEnd type="none" w="med" len="med"/>
          </a:ln>
        </p:spPr>
      </p:sp>
      <p:sp>
        <p:nvSpPr>
          <p:cNvPr id="3" name="Shape 3"/>
          <p:cNvSpPr txBox="1">
            <a:spLocks noGrp="1"/>
          </p:cNvSpPr>
          <p:nvPr>
            <p:ph type="body" idx="1"/>
          </p:nvPr>
        </p:nvSpPr>
        <p:spPr>
          <a:xfrm>
            <a:off x="685800" y="4343400"/>
            <a:ext cx="5486399" cy="4114800"/>
          </a:xfrm>
          <a:prstGeom prst="rect">
            <a:avLst/>
          </a:prstGeom>
          <a:noFill/>
          <a:ln>
            <a:noFill/>
          </a:ln>
        </p:spPr>
        <p:txBody>
          <a:bodyPr lIns="91425" tIns="91425" rIns="91425" bIns="91425" anchor="t" anchorCtr="0"/>
          <a:lstStyle>
            <a:lvl1pPr>
              <a:spcBef>
                <a:spcPts val="0"/>
              </a:spcBef>
              <a:defRPr sz="1100"/>
            </a:lvl1pPr>
            <a:lvl2pPr>
              <a:spcBef>
                <a:spcPts val="0"/>
              </a:spcBef>
              <a:defRPr sz="1100"/>
            </a:lvl2pPr>
            <a:lvl3pPr>
              <a:spcBef>
                <a:spcPts val="0"/>
              </a:spcBef>
              <a:defRPr sz="1100"/>
            </a:lvl3pPr>
            <a:lvl4pPr>
              <a:spcBef>
                <a:spcPts val="0"/>
              </a:spcBef>
              <a:defRPr sz="1100"/>
            </a:lvl4pPr>
            <a:lvl5pPr>
              <a:spcBef>
                <a:spcPts val="0"/>
              </a:spcBef>
              <a:defRPr sz="1100"/>
            </a:lvl5pPr>
            <a:lvl6pPr>
              <a:spcBef>
                <a:spcPts val="0"/>
              </a:spcBef>
              <a:defRPr sz="1100"/>
            </a:lvl6pPr>
            <a:lvl7pPr>
              <a:spcBef>
                <a:spcPts val="0"/>
              </a:spcBef>
              <a:defRPr sz="1100"/>
            </a:lvl7pPr>
            <a:lvl8pPr>
              <a:spcBef>
                <a:spcPts val="0"/>
              </a:spcBef>
              <a:defRPr sz="1100"/>
            </a:lvl8pPr>
            <a:lvl9pPr>
              <a:spcBef>
                <a:spcPts val="0"/>
              </a:spcBef>
              <a:defRPr sz="1100"/>
            </a:lvl9pPr>
          </a:lstStyle>
          <a:p>
            <a:endParaRPr/>
          </a:p>
        </p:txBody>
      </p:sp>
    </p:spTree>
    <p:extLst>
      <p:ext uri="{BB962C8B-B14F-4D97-AF65-F5344CB8AC3E}">
        <p14:creationId xmlns:p14="http://schemas.microsoft.com/office/powerpoint/2010/main" val="4294395321"/>
      </p:ext>
    </p:extLst>
  </p:cSld>
  <p:clrMap bg1="lt1" tx1="dk1" bg2="dk2" tx2="lt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
        <p:cNvGrpSpPr/>
        <p:nvPr/>
      </p:nvGrpSpPr>
      <p:grpSpPr>
        <a:xfrm>
          <a:off x="0" y="0"/>
          <a:ext cx="0" cy="0"/>
          <a:chOff x="0" y="0"/>
          <a:chExt cx="0" cy="0"/>
        </a:xfrm>
      </p:grpSpPr>
      <p:sp>
        <p:nvSpPr>
          <p:cNvPr id="35" name="Shape 35"/>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a:solidFill>
              <a:srgbClr val="000000"/>
            </a:solidFill>
            <a:prstDash val="solid"/>
            <a:round/>
            <a:headEnd type="none" w="med" len="med"/>
            <a:tailEnd type="none" w="med" len="med"/>
          </a:ln>
        </p:spPr>
      </p:sp>
      <p:sp>
        <p:nvSpPr>
          <p:cNvPr id="36" name="Shape 36"/>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rtl="0">
              <a:spcBef>
                <a:spcPts val="0"/>
              </a:spcBef>
              <a:buNone/>
            </a:pPr>
            <a:r>
              <a:rPr lang="en"/>
              <a:t>Jacquline Woodson Author Study By Isaiah</a:t>
            </a:r>
          </a:p>
          <a:p>
            <a:pPr>
              <a:spcBef>
                <a:spcPts val="0"/>
              </a:spcBef>
              <a:buNone/>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
        <p:cNvGrpSpPr/>
        <p:nvPr/>
      </p:nvGrpSpPr>
      <p:grpSpPr>
        <a:xfrm>
          <a:off x="0" y="0"/>
          <a:ext cx="0" cy="0"/>
          <a:chOff x="0" y="0"/>
          <a:chExt cx="0" cy="0"/>
        </a:xfrm>
      </p:grpSpPr>
      <p:sp>
        <p:nvSpPr>
          <p:cNvPr id="44" name="Shape 44"/>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a:solidFill>
              <a:srgbClr val="000000"/>
            </a:solidFill>
            <a:prstDash val="solid"/>
            <a:round/>
            <a:headEnd type="none" w="med" len="med"/>
            <a:tailEnd type="none" w="med" len="med"/>
          </a:ln>
        </p:spPr>
      </p:sp>
      <p:sp>
        <p:nvSpPr>
          <p:cNvPr id="45" name="Shape 45"/>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rtl="0">
              <a:spcBef>
                <a:spcPts val="0"/>
              </a:spcBef>
              <a:buNone/>
            </a:pPr>
            <a:r>
              <a:rPr lang="en"/>
              <a:t>In JW”s author study I found the important theme about </a:t>
            </a:r>
            <a:r>
              <a:rPr lang="en">
                <a:solidFill>
                  <a:srgbClr val="0000FF"/>
                </a:solidFill>
              </a:rPr>
              <a:t>ACCEPTANCE</a:t>
            </a:r>
            <a:r>
              <a:rPr lang="en"/>
              <a:t>. People should be  treated the same and not to be judged by their race.</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1"/>
        <p:cNvGrpSpPr/>
        <p:nvPr/>
      </p:nvGrpSpPr>
      <p:grpSpPr>
        <a:xfrm>
          <a:off x="0" y="0"/>
          <a:ext cx="0" cy="0"/>
          <a:chOff x="0" y="0"/>
          <a:chExt cx="0" cy="0"/>
        </a:xfrm>
      </p:grpSpPr>
      <p:sp>
        <p:nvSpPr>
          <p:cNvPr id="52" name="Shape 52"/>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a:solidFill>
              <a:srgbClr val="000000"/>
            </a:solidFill>
            <a:prstDash val="solid"/>
            <a:round/>
            <a:headEnd type="none" w="med" len="med"/>
            <a:tailEnd type="none" w="med" len="med"/>
          </a:ln>
        </p:spPr>
      </p:sp>
      <p:sp>
        <p:nvSpPr>
          <p:cNvPr id="53" name="Shape 53"/>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a:spcBef>
                <a:spcPts val="0"/>
              </a:spcBef>
              <a:buNone/>
            </a:pPr>
            <a:r>
              <a:rPr lang="en" dirty="0">
                <a:solidFill>
                  <a:schemeClr val="dk1"/>
                </a:solidFill>
              </a:rPr>
              <a:t>“The Other Side” connects with my theme Acceptance. This book is about How two girls were apart then together by the power of friendship, diversity and acceptance. The girls don’t care about their race, just because they live on different sides of a fence. This fence separates the blacks from the whites. They physically </a:t>
            </a:r>
            <a:r>
              <a:rPr lang="en" dirty="0" smtClean="0">
                <a:solidFill>
                  <a:schemeClr val="dk1"/>
                </a:solidFill>
              </a:rPr>
              <a:t>interac</a:t>
            </a:r>
            <a:r>
              <a:rPr lang="en-US" dirty="0" err="1" smtClean="0">
                <a:solidFill>
                  <a:schemeClr val="dk1"/>
                </a:solidFill>
              </a:rPr>
              <a:t>ed</a:t>
            </a:r>
            <a:r>
              <a:rPr lang="en" dirty="0" smtClean="0">
                <a:solidFill>
                  <a:schemeClr val="dk1"/>
                </a:solidFill>
              </a:rPr>
              <a:t>t </a:t>
            </a:r>
            <a:r>
              <a:rPr lang="en" dirty="0">
                <a:solidFill>
                  <a:schemeClr val="dk1"/>
                </a:solidFill>
              </a:rPr>
              <a:t>with each </a:t>
            </a:r>
            <a:r>
              <a:rPr lang="en" dirty="0" smtClean="0">
                <a:solidFill>
                  <a:schemeClr val="dk1"/>
                </a:solidFill>
              </a:rPr>
              <a:t>other</a:t>
            </a:r>
            <a:r>
              <a:rPr lang="en-US" baseline="0" dirty="0" smtClean="0">
                <a:solidFill>
                  <a:schemeClr val="dk1"/>
                </a:solidFill>
              </a:rPr>
              <a:t> even though </a:t>
            </a:r>
            <a:r>
              <a:rPr lang="en" dirty="0" smtClean="0">
                <a:solidFill>
                  <a:schemeClr val="dk1"/>
                </a:solidFill>
              </a:rPr>
              <a:t>their </a:t>
            </a:r>
            <a:r>
              <a:rPr lang="en" dirty="0">
                <a:solidFill>
                  <a:schemeClr val="dk1"/>
                </a:solidFill>
              </a:rPr>
              <a:t>parents told them not </a:t>
            </a:r>
            <a:r>
              <a:rPr lang="en" dirty="0" smtClean="0">
                <a:solidFill>
                  <a:schemeClr val="dk1"/>
                </a:solidFill>
              </a:rPr>
              <a:t>to</a:t>
            </a:r>
            <a:r>
              <a:rPr lang="en-US" dirty="0" smtClean="0">
                <a:solidFill>
                  <a:schemeClr val="dk1"/>
                </a:solidFill>
              </a:rPr>
              <a:t>.</a:t>
            </a:r>
            <a:r>
              <a:rPr lang="en-US" baseline="0" dirty="0" smtClean="0">
                <a:solidFill>
                  <a:schemeClr val="dk1"/>
                </a:solidFill>
              </a:rPr>
              <a:t> They remained friends that helped prove JW’s theme.</a:t>
            </a:r>
            <a:endParaRPr lang="en" dirty="0">
              <a:solidFill>
                <a:schemeClr val="dk1"/>
              </a:solidFill>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8"/>
        <p:cNvGrpSpPr/>
        <p:nvPr/>
      </p:nvGrpSpPr>
      <p:grpSpPr>
        <a:xfrm>
          <a:off x="0" y="0"/>
          <a:ext cx="0" cy="0"/>
          <a:chOff x="0" y="0"/>
          <a:chExt cx="0" cy="0"/>
        </a:xfrm>
      </p:grpSpPr>
      <p:sp>
        <p:nvSpPr>
          <p:cNvPr id="59" name="Shape 59"/>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a:solidFill>
              <a:srgbClr val="000000"/>
            </a:solidFill>
            <a:prstDash val="solid"/>
            <a:round/>
            <a:headEnd type="none" w="med" len="med"/>
            <a:tailEnd type="none" w="med" len="med"/>
          </a:ln>
        </p:spPr>
      </p:sp>
      <p:sp>
        <p:nvSpPr>
          <p:cNvPr id="60" name="Shape 60"/>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a:spcBef>
                <a:spcPts val="0"/>
              </a:spcBef>
              <a:buNone/>
            </a:pPr>
            <a:r>
              <a:rPr lang="en" dirty="0"/>
              <a:t>“The Other Side” connects to my theme </a:t>
            </a:r>
            <a:r>
              <a:rPr lang="en" dirty="0">
                <a:solidFill>
                  <a:srgbClr val="0000FF"/>
                </a:solidFill>
              </a:rPr>
              <a:t>Acceptance</a:t>
            </a:r>
            <a:r>
              <a:rPr lang="en" dirty="0"/>
              <a:t> because I think people should be treated the same even if they are different. Maybe Sandra should have asked the others if they wanted her to </a:t>
            </a:r>
            <a:r>
              <a:rPr lang="en" dirty="0" smtClean="0"/>
              <a:t>join</a:t>
            </a:r>
            <a:r>
              <a:rPr lang="en-US" baseline="0" dirty="0" smtClean="0"/>
              <a:t> then maybe if she asked the others they might have said yes. So maybe the girls could have accepted her from the other side to the other. </a:t>
            </a:r>
            <a:endParaRPr lang="en"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5"/>
        <p:cNvGrpSpPr/>
        <p:nvPr/>
      </p:nvGrpSpPr>
      <p:grpSpPr>
        <a:xfrm>
          <a:off x="0" y="0"/>
          <a:ext cx="0" cy="0"/>
          <a:chOff x="0" y="0"/>
          <a:chExt cx="0" cy="0"/>
        </a:xfrm>
      </p:grpSpPr>
      <p:sp>
        <p:nvSpPr>
          <p:cNvPr id="66" name="Shape 66"/>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a:solidFill>
              <a:srgbClr val="000000"/>
            </a:solidFill>
            <a:prstDash val="solid"/>
            <a:round/>
            <a:headEnd type="none" w="med" len="med"/>
            <a:tailEnd type="none" w="med" len="med"/>
          </a:ln>
        </p:spPr>
      </p:sp>
      <p:sp>
        <p:nvSpPr>
          <p:cNvPr id="67" name="Shape 67"/>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a:spcBef>
                <a:spcPts val="0"/>
              </a:spcBef>
              <a:buNone/>
            </a:pPr>
            <a:r>
              <a:rPr lang="en"/>
              <a:t>This slide connects to my theme </a:t>
            </a:r>
            <a:r>
              <a:rPr lang="en">
                <a:solidFill>
                  <a:srgbClr val="0000FF"/>
                </a:solidFill>
              </a:rPr>
              <a:t>Acceptance</a:t>
            </a:r>
            <a:r>
              <a:rPr lang="en"/>
              <a:t> because It is not nice maybe to not accept someone and they mean no harm. sometimes you can’t be afraid to meet new people even if you are scared. Sometimes you have to take risks.</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4"/>
        <p:cNvGrpSpPr/>
        <p:nvPr/>
      </p:nvGrpSpPr>
      <p:grpSpPr>
        <a:xfrm>
          <a:off x="0" y="0"/>
          <a:ext cx="0" cy="0"/>
          <a:chOff x="0" y="0"/>
          <a:chExt cx="0" cy="0"/>
        </a:xfrm>
      </p:grpSpPr>
      <p:sp>
        <p:nvSpPr>
          <p:cNvPr id="75" name="Shape 75"/>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a:solidFill>
              <a:srgbClr val="000000"/>
            </a:solidFill>
            <a:prstDash val="solid"/>
            <a:round/>
            <a:headEnd type="none" w="med" len="med"/>
            <a:tailEnd type="none" w="med" len="med"/>
          </a:ln>
        </p:spPr>
      </p:sp>
      <p:sp>
        <p:nvSpPr>
          <p:cNvPr id="76" name="Shape 76"/>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a:spcBef>
                <a:spcPts val="0"/>
              </a:spcBef>
              <a:buNone/>
            </a:pPr>
            <a:r>
              <a:rPr lang="en"/>
              <a:t>The Great Migration connects to my theme </a:t>
            </a:r>
            <a:r>
              <a:rPr lang="en">
                <a:solidFill>
                  <a:srgbClr val="0000FF"/>
                </a:solidFill>
              </a:rPr>
              <a:t>Acceptance</a:t>
            </a:r>
            <a:r>
              <a:rPr lang="en"/>
              <a:t> because the white people were allowed to abuse the black people and they were judging them by their  race and were not allowing black people to get some jobs. It was hard to live around times with segregation going around back in the old days.</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1"/>
        <p:cNvGrpSpPr/>
        <p:nvPr/>
      </p:nvGrpSpPr>
      <p:grpSpPr>
        <a:xfrm>
          <a:off x="0" y="0"/>
          <a:ext cx="0" cy="0"/>
          <a:chOff x="0" y="0"/>
          <a:chExt cx="0" cy="0"/>
        </a:xfrm>
      </p:grpSpPr>
      <p:sp>
        <p:nvSpPr>
          <p:cNvPr id="82" name="Shape 82"/>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a:solidFill>
              <a:srgbClr val="000000"/>
            </a:solidFill>
            <a:prstDash val="solid"/>
            <a:round/>
            <a:headEnd type="none" w="med" len="med"/>
            <a:tailEnd type="none" w="med" len="med"/>
          </a:ln>
        </p:spPr>
      </p:sp>
      <p:sp>
        <p:nvSpPr>
          <p:cNvPr id="83" name="Shape 83"/>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a:spcBef>
                <a:spcPts val="0"/>
              </a:spcBef>
              <a:buNone/>
            </a:pPr>
            <a:r>
              <a:rPr lang="en"/>
              <a:t>From the time of “the Great Migration” to present the racism has gotten better but it still not perfect. Sometimes I wonder, when is this racism going to end? I couldn’t even answer my own question, but then I just have to believe  in myself and let it go.</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8"/>
        <p:cNvGrpSpPr/>
        <p:nvPr/>
      </p:nvGrpSpPr>
      <p:grpSpPr>
        <a:xfrm>
          <a:off x="0" y="0"/>
          <a:ext cx="0" cy="0"/>
          <a:chOff x="0" y="0"/>
          <a:chExt cx="0" cy="0"/>
        </a:xfrm>
      </p:grpSpPr>
      <p:sp>
        <p:nvSpPr>
          <p:cNvPr id="89" name="Shape 89"/>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a:solidFill>
              <a:srgbClr val="000000"/>
            </a:solidFill>
            <a:prstDash val="solid"/>
            <a:round/>
            <a:headEnd type="none" w="med" len="med"/>
            <a:tailEnd type="none" w="med" len="med"/>
          </a:ln>
        </p:spPr>
      </p:sp>
      <p:sp>
        <p:nvSpPr>
          <p:cNvPr id="90" name="Shape 90"/>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a:spcBef>
                <a:spcPts val="0"/>
              </a:spcBef>
              <a:buNone/>
            </a:pPr>
            <a:r>
              <a:rPr lang="en"/>
              <a:t>Each Kindness connects to my theme </a:t>
            </a:r>
            <a:r>
              <a:rPr lang="en">
                <a:solidFill>
                  <a:srgbClr val="0000FF"/>
                </a:solidFill>
              </a:rPr>
              <a:t>Acceptance </a:t>
            </a:r>
            <a:r>
              <a:rPr lang="en"/>
              <a:t>because I think</a:t>
            </a:r>
            <a:r>
              <a:rPr lang="en">
                <a:solidFill>
                  <a:srgbClr val="0000FF"/>
                </a:solidFill>
              </a:rPr>
              <a:t> </a:t>
            </a:r>
            <a:r>
              <a:rPr lang="en"/>
              <a:t>Maya shouldn’t judge that girl by her race.You might not have a chance to improve yourself, maybe if you try to apologize in the future, you might not have a second chance.</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6"/>
        <p:cNvGrpSpPr/>
        <p:nvPr/>
      </p:nvGrpSpPr>
      <p:grpSpPr>
        <a:xfrm>
          <a:off x="0" y="0"/>
          <a:ext cx="0" cy="0"/>
          <a:chOff x="0" y="0"/>
          <a:chExt cx="0" cy="0"/>
        </a:xfrm>
      </p:grpSpPr>
      <p:sp>
        <p:nvSpPr>
          <p:cNvPr id="97" name="Shape 97"/>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a:solidFill>
              <a:srgbClr val="000000"/>
            </a:solidFill>
            <a:prstDash val="solid"/>
            <a:round/>
            <a:headEnd type="none" w="med" len="med"/>
            <a:tailEnd type="none" w="med" len="med"/>
          </a:ln>
        </p:spPr>
      </p:sp>
      <p:sp>
        <p:nvSpPr>
          <p:cNvPr id="98" name="Shape 98"/>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a:spcBef>
                <a:spcPts val="0"/>
              </a:spcBef>
              <a:buNone/>
            </a:pPr>
            <a:r>
              <a:rPr lang="en-US" dirty="0" smtClean="0"/>
              <a:t>My name is Isaiah.</a:t>
            </a:r>
            <a:r>
              <a:rPr lang="en-US" baseline="0" dirty="0" smtClean="0"/>
              <a:t> I think w</a:t>
            </a:r>
            <a:r>
              <a:rPr lang="en" dirty="0" smtClean="0"/>
              <a:t>e </a:t>
            </a:r>
            <a:r>
              <a:rPr lang="en" dirty="0"/>
              <a:t>are all equal no matter what. We are a family</a:t>
            </a:r>
            <a:r>
              <a:rPr lang="en" dirty="0" smtClean="0"/>
              <a:t>.</a:t>
            </a:r>
            <a:r>
              <a:rPr lang="en-US" dirty="0" smtClean="0"/>
              <a:t>  I hope you learned something about my </a:t>
            </a:r>
            <a:r>
              <a:rPr lang="en-US" smtClean="0"/>
              <a:t>theme</a:t>
            </a:r>
            <a:r>
              <a:rPr lang="en-US" baseline="0" smtClean="0"/>
              <a:t> acceptance!</a:t>
            </a:r>
            <a:endParaRPr lang="en"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Shape 8"/>
        <p:cNvGrpSpPr/>
        <p:nvPr/>
      </p:nvGrpSpPr>
      <p:grpSpPr>
        <a:xfrm>
          <a:off x="0" y="0"/>
          <a:ext cx="0" cy="0"/>
          <a:chOff x="0" y="0"/>
          <a:chExt cx="0" cy="0"/>
        </a:xfrm>
      </p:grpSpPr>
      <p:sp>
        <p:nvSpPr>
          <p:cNvPr id="9" name="Shape 9"/>
          <p:cNvSpPr txBox="1">
            <a:spLocks noGrp="1"/>
          </p:cNvSpPr>
          <p:nvPr>
            <p:ph type="ctrTitle"/>
          </p:nvPr>
        </p:nvSpPr>
        <p:spPr>
          <a:xfrm>
            <a:off x="685800" y="1583342"/>
            <a:ext cx="7772400" cy="1159856"/>
          </a:xfrm>
          <a:prstGeom prst="rect">
            <a:avLst/>
          </a:prstGeom>
        </p:spPr>
        <p:txBody>
          <a:bodyPr lIns="91425" tIns="91425" rIns="91425" bIns="91425" anchor="b" anchorCtr="0"/>
          <a:lstStyle>
            <a:lvl1pPr algn="ctr">
              <a:spcBef>
                <a:spcPts val="0"/>
              </a:spcBef>
              <a:buSzPct val="100000"/>
              <a:defRPr sz="4800"/>
            </a:lvl1pPr>
            <a:lvl2pPr algn="ctr">
              <a:spcBef>
                <a:spcPts val="0"/>
              </a:spcBef>
              <a:buSzPct val="100000"/>
              <a:defRPr sz="4800"/>
            </a:lvl2pPr>
            <a:lvl3pPr algn="ctr">
              <a:spcBef>
                <a:spcPts val="0"/>
              </a:spcBef>
              <a:buSzPct val="100000"/>
              <a:defRPr sz="4800"/>
            </a:lvl3pPr>
            <a:lvl4pPr algn="ctr">
              <a:spcBef>
                <a:spcPts val="0"/>
              </a:spcBef>
              <a:buSzPct val="100000"/>
              <a:defRPr sz="4800"/>
            </a:lvl4pPr>
            <a:lvl5pPr algn="ctr">
              <a:spcBef>
                <a:spcPts val="0"/>
              </a:spcBef>
              <a:buSzPct val="100000"/>
              <a:defRPr sz="4800"/>
            </a:lvl5pPr>
            <a:lvl6pPr algn="ctr">
              <a:spcBef>
                <a:spcPts val="0"/>
              </a:spcBef>
              <a:buSzPct val="100000"/>
              <a:defRPr sz="4800"/>
            </a:lvl6pPr>
            <a:lvl7pPr algn="ctr">
              <a:spcBef>
                <a:spcPts val="0"/>
              </a:spcBef>
              <a:buSzPct val="100000"/>
              <a:defRPr sz="4800"/>
            </a:lvl7pPr>
            <a:lvl8pPr algn="ctr">
              <a:spcBef>
                <a:spcPts val="0"/>
              </a:spcBef>
              <a:buSzPct val="100000"/>
              <a:defRPr sz="4800"/>
            </a:lvl8pPr>
            <a:lvl9pPr algn="ctr">
              <a:spcBef>
                <a:spcPts val="0"/>
              </a:spcBef>
              <a:buSzPct val="100000"/>
              <a:defRPr sz="4800"/>
            </a:lvl9pPr>
          </a:lstStyle>
          <a:p>
            <a:endParaRPr/>
          </a:p>
        </p:txBody>
      </p:sp>
      <p:sp>
        <p:nvSpPr>
          <p:cNvPr id="10" name="Shape 10"/>
          <p:cNvSpPr txBox="1">
            <a:spLocks noGrp="1"/>
          </p:cNvSpPr>
          <p:nvPr>
            <p:ph type="subTitle" idx="1"/>
          </p:nvPr>
        </p:nvSpPr>
        <p:spPr>
          <a:xfrm>
            <a:off x="685800" y="2840053"/>
            <a:ext cx="7772400" cy="784737"/>
          </a:xfrm>
          <a:prstGeom prst="rect">
            <a:avLst/>
          </a:prstGeom>
        </p:spPr>
        <p:txBody>
          <a:bodyPr lIns="91425" tIns="91425" rIns="91425" bIns="91425" anchor="t" anchorCtr="0"/>
          <a:lstStyle>
            <a:lvl1pPr algn="ctr">
              <a:spcBef>
                <a:spcPts val="0"/>
              </a:spcBef>
              <a:buClr>
                <a:schemeClr val="dk2"/>
              </a:buClr>
              <a:buNone/>
              <a:defRPr>
                <a:solidFill>
                  <a:schemeClr val="dk2"/>
                </a:solidFill>
              </a:defRPr>
            </a:lvl1pPr>
            <a:lvl2pPr algn="ctr">
              <a:spcBef>
                <a:spcPts val="0"/>
              </a:spcBef>
              <a:buClr>
                <a:schemeClr val="dk2"/>
              </a:buClr>
              <a:buSzPct val="100000"/>
              <a:buNone/>
              <a:defRPr sz="3000">
                <a:solidFill>
                  <a:schemeClr val="dk2"/>
                </a:solidFill>
              </a:defRPr>
            </a:lvl2pPr>
            <a:lvl3pPr algn="ctr">
              <a:spcBef>
                <a:spcPts val="0"/>
              </a:spcBef>
              <a:buClr>
                <a:schemeClr val="dk2"/>
              </a:buClr>
              <a:buSzPct val="100000"/>
              <a:buNone/>
              <a:defRPr sz="3000">
                <a:solidFill>
                  <a:schemeClr val="dk2"/>
                </a:solidFill>
              </a:defRPr>
            </a:lvl3pPr>
            <a:lvl4pPr algn="ctr">
              <a:spcBef>
                <a:spcPts val="0"/>
              </a:spcBef>
              <a:buClr>
                <a:schemeClr val="dk2"/>
              </a:buClr>
              <a:buSzPct val="100000"/>
              <a:buNone/>
              <a:defRPr sz="3000">
                <a:solidFill>
                  <a:schemeClr val="dk2"/>
                </a:solidFill>
              </a:defRPr>
            </a:lvl4pPr>
            <a:lvl5pPr algn="ctr">
              <a:spcBef>
                <a:spcPts val="0"/>
              </a:spcBef>
              <a:buClr>
                <a:schemeClr val="dk2"/>
              </a:buClr>
              <a:buSzPct val="100000"/>
              <a:buNone/>
              <a:defRPr sz="3000">
                <a:solidFill>
                  <a:schemeClr val="dk2"/>
                </a:solidFill>
              </a:defRPr>
            </a:lvl5pPr>
            <a:lvl6pPr algn="ctr">
              <a:spcBef>
                <a:spcPts val="0"/>
              </a:spcBef>
              <a:buClr>
                <a:schemeClr val="dk2"/>
              </a:buClr>
              <a:buSzPct val="100000"/>
              <a:buNone/>
              <a:defRPr sz="3000">
                <a:solidFill>
                  <a:schemeClr val="dk2"/>
                </a:solidFill>
              </a:defRPr>
            </a:lvl6pPr>
            <a:lvl7pPr algn="ctr">
              <a:spcBef>
                <a:spcPts val="0"/>
              </a:spcBef>
              <a:buClr>
                <a:schemeClr val="dk2"/>
              </a:buClr>
              <a:buSzPct val="100000"/>
              <a:buNone/>
              <a:defRPr sz="3000">
                <a:solidFill>
                  <a:schemeClr val="dk2"/>
                </a:solidFill>
              </a:defRPr>
            </a:lvl7pPr>
            <a:lvl8pPr algn="ctr">
              <a:spcBef>
                <a:spcPts val="0"/>
              </a:spcBef>
              <a:buClr>
                <a:schemeClr val="dk2"/>
              </a:buClr>
              <a:buSzPct val="100000"/>
              <a:buNone/>
              <a:defRPr sz="3000">
                <a:solidFill>
                  <a:schemeClr val="dk2"/>
                </a:solidFill>
              </a:defRPr>
            </a:lvl8pPr>
            <a:lvl9pPr algn="ctr">
              <a:spcBef>
                <a:spcPts val="0"/>
              </a:spcBef>
              <a:buClr>
                <a:schemeClr val="dk2"/>
              </a:buClr>
              <a:buSzPct val="100000"/>
              <a:buNone/>
              <a:defRPr sz="3000">
                <a:solidFill>
                  <a:schemeClr val="dk2"/>
                </a:solidFill>
              </a:defRPr>
            </a:lvl9pPr>
          </a:lstStyle>
          <a:p>
            <a:endParaRPr/>
          </a:p>
        </p:txBody>
      </p:sp>
      <p:sp>
        <p:nvSpPr>
          <p:cNvPr id="11" name="Shape 11"/>
          <p:cNvSpPr txBox="1">
            <a:spLocks noGrp="1"/>
          </p:cNvSpPr>
          <p:nvPr>
            <p:ph type="sldNum" idx="12"/>
          </p:nvPr>
        </p:nvSpPr>
        <p:spPr>
          <a:xfrm>
            <a:off x="8556791" y="4749850"/>
            <a:ext cx="548699" cy="393524"/>
          </a:xfrm>
          <a:prstGeom prst="rect">
            <a:avLst/>
          </a:prstGeom>
        </p:spPr>
        <p:txBody>
          <a:bodyPr lIns="91425" tIns="91425" rIns="91425" bIns="91425" anchor="ctr" anchorCtr="0">
            <a:noAutofit/>
          </a:bodyPr>
          <a:lstStyle>
            <a:lvl1pPr>
              <a:spcBef>
                <a:spcPts val="0"/>
              </a:spcBef>
              <a:buNone/>
              <a:defRPr/>
            </a:lvl1pPr>
          </a:lstStyle>
          <a:p>
            <a:pPr>
              <a:spcBef>
                <a:spcPts val="0"/>
              </a:spcBef>
              <a:buNone/>
            </a:pPr>
            <a:fld id="{00000000-1234-1234-1234-123412341234}" type="slidenum">
              <a:rPr lang="en"/>
              <a:t>‹#›</a:t>
            </a:fld>
            <a:endParaRPr lang="en"/>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Title and Body">
    <p:spTree>
      <p:nvGrpSpPr>
        <p:cNvPr id="1" name="Shape 12"/>
        <p:cNvGrpSpPr/>
        <p:nvPr/>
      </p:nvGrpSpPr>
      <p:grpSpPr>
        <a:xfrm>
          <a:off x="0" y="0"/>
          <a:ext cx="0" cy="0"/>
          <a:chOff x="0" y="0"/>
          <a:chExt cx="0" cy="0"/>
        </a:xfrm>
      </p:grpSpPr>
      <p:sp>
        <p:nvSpPr>
          <p:cNvPr id="13" name="Shape 13"/>
          <p:cNvSpPr txBox="1">
            <a:spLocks noGrp="1"/>
          </p:cNvSpPr>
          <p:nvPr>
            <p:ph type="title"/>
          </p:nvPr>
        </p:nvSpPr>
        <p:spPr>
          <a:xfrm>
            <a:off x="457200" y="205978"/>
            <a:ext cx="8229600" cy="857250"/>
          </a:xfrm>
          <a:prstGeom prst="rect">
            <a:avLst/>
          </a:prstGeom>
        </p:spPr>
        <p:txBody>
          <a:bodyPr lIns="91425" tIns="91425" rIns="91425" bIns="91425" anchor="b" anchorCtr="0"/>
          <a:lstStyle>
            <a:lvl1pPr>
              <a:spcBef>
                <a:spcPts val="0"/>
              </a:spcBef>
              <a:defRPr/>
            </a:lvl1pPr>
            <a:lvl2pPr>
              <a:spcBef>
                <a:spcPts val="0"/>
              </a:spcBef>
              <a:defRPr/>
            </a:lvl2pPr>
            <a:lvl3pPr>
              <a:spcBef>
                <a:spcPts val="0"/>
              </a:spcBef>
              <a:defRPr/>
            </a:lvl3pPr>
            <a:lvl4pPr>
              <a:spcBef>
                <a:spcPts val="0"/>
              </a:spcBef>
              <a:defRPr/>
            </a:lvl4pPr>
            <a:lvl5pPr>
              <a:spcBef>
                <a:spcPts val="0"/>
              </a:spcBef>
              <a:defRPr/>
            </a:lvl5pPr>
            <a:lvl6pPr>
              <a:spcBef>
                <a:spcPts val="0"/>
              </a:spcBef>
              <a:defRPr/>
            </a:lvl6pPr>
            <a:lvl7pPr>
              <a:spcBef>
                <a:spcPts val="0"/>
              </a:spcBef>
              <a:defRPr/>
            </a:lvl7pPr>
            <a:lvl8pPr>
              <a:spcBef>
                <a:spcPts val="0"/>
              </a:spcBef>
              <a:defRPr/>
            </a:lvl8pPr>
            <a:lvl9pPr>
              <a:spcBef>
                <a:spcPts val="0"/>
              </a:spcBef>
              <a:defRPr/>
            </a:lvl9pPr>
          </a:lstStyle>
          <a:p>
            <a:endParaRPr/>
          </a:p>
        </p:txBody>
      </p:sp>
      <p:sp>
        <p:nvSpPr>
          <p:cNvPr id="14" name="Shape 14"/>
          <p:cNvSpPr txBox="1">
            <a:spLocks noGrp="1"/>
          </p:cNvSpPr>
          <p:nvPr>
            <p:ph type="body" idx="1"/>
          </p:nvPr>
        </p:nvSpPr>
        <p:spPr>
          <a:xfrm>
            <a:off x="457200" y="1200150"/>
            <a:ext cx="8229600" cy="3725680"/>
          </a:xfrm>
          <a:prstGeom prst="rect">
            <a:avLst/>
          </a:prstGeom>
        </p:spPr>
        <p:txBody>
          <a:bodyPr lIns="91425" tIns="91425" rIns="91425" bIns="91425" anchor="t" anchorCtr="0"/>
          <a:lstStyle>
            <a:lvl1pPr>
              <a:spcBef>
                <a:spcPts val="0"/>
              </a:spcBef>
              <a:defRPr/>
            </a:lvl1pPr>
            <a:lvl2pPr>
              <a:spcBef>
                <a:spcPts val="0"/>
              </a:spcBef>
              <a:defRPr/>
            </a:lvl2pPr>
            <a:lvl3pPr>
              <a:spcBef>
                <a:spcPts val="0"/>
              </a:spcBef>
              <a:defRPr/>
            </a:lvl3pPr>
            <a:lvl4pPr>
              <a:spcBef>
                <a:spcPts val="0"/>
              </a:spcBef>
              <a:defRPr/>
            </a:lvl4pPr>
            <a:lvl5pPr>
              <a:spcBef>
                <a:spcPts val="0"/>
              </a:spcBef>
              <a:defRPr/>
            </a:lvl5pPr>
            <a:lvl6pPr>
              <a:spcBef>
                <a:spcPts val="0"/>
              </a:spcBef>
              <a:defRPr/>
            </a:lvl6pPr>
            <a:lvl7pPr>
              <a:spcBef>
                <a:spcPts val="0"/>
              </a:spcBef>
              <a:defRPr/>
            </a:lvl7pPr>
            <a:lvl8pPr>
              <a:spcBef>
                <a:spcPts val="0"/>
              </a:spcBef>
              <a:defRPr/>
            </a:lvl8pPr>
            <a:lvl9pPr>
              <a:spcBef>
                <a:spcPts val="0"/>
              </a:spcBef>
              <a:defRPr/>
            </a:lvl9pPr>
          </a:lstStyle>
          <a:p>
            <a:endParaRPr/>
          </a:p>
        </p:txBody>
      </p:sp>
      <p:sp>
        <p:nvSpPr>
          <p:cNvPr id="15" name="Shape 15"/>
          <p:cNvSpPr txBox="1">
            <a:spLocks noGrp="1"/>
          </p:cNvSpPr>
          <p:nvPr>
            <p:ph type="sldNum" idx="12"/>
          </p:nvPr>
        </p:nvSpPr>
        <p:spPr>
          <a:xfrm>
            <a:off x="8556791" y="4749850"/>
            <a:ext cx="548699" cy="393524"/>
          </a:xfrm>
          <a:prstGeom prst="rect">
            <a:avLst/>
          </a:prstGeom>
        </p:spPr>
        <p:txBody>
          <a:bodyPr lIns="91425" tIns="91425" rIns="91425" bIns="91425" anchor="ctr" anchorCtr="0">
            <a:noAutofit/>
          </a:bodyPr>
          <a:lstStyle>
            <a:lvl1pPr>
              <a:spcBef>
                <a:spcPts val="0"/>
              </a:spcBef>
              <a:buNone/>
              <a:defRPr/>
            </a:lvl1pPr>
          </a:lstStyle>
          <a:p>
            <a:pPr>
              <a:spcBef>
                <a:spcPts val="0"/>
              </a:spcBef>
              <a:buNone/>
            </a:pPr>
            <a:fld id="{00000000-1234-1234-1234-123412341234}" type="slidenum">
              <a:rPr lang="en"/>
              <a:t>‹#›</a:t>
            </a:fld>
            <a:endParaRPr lang="en"/>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woColTx">
  <p:cSld name="Title and Two Columns">
    <p:spTree>
      <p:nvGrpSpPr>
        <p:cNvPr id="1" name="Shape 16"/>
        <p:cNvGrpSpPr/>
        <p:nvPr/>
      </p:nvGrpSpPr>
      <p:grpSpPr>
        <a:xfrm>
          <a:off x="0" y="0"/>
          <a:ext cx="0" cy="0"/>
          <a:chOff x="0" y="0"/>
          <a:chExt cx="0" cy="0"/>
        </a:xfrm>
      </p:grpSpPr>
      <p:sp>
        <p:nvSpPr>
          <p:cNvPr id="17" name="Shape 17"/>
          <p:cNvSpPr txBox="1">
            <a:spLocks noGrp="1"/>
          </p:cNvSpPr>
          <p:nvPr>
            <p:ph type="title"/>
          </p:nvPr>
        </p:nvSpPr>
        <p:spPr>
          <a:xfrm>
            <a:off x="457200" y="205978"/>
            <a:ext cx="8229600" cy="857250"/>
          </a:xfrm>
          <a:prstGeom prst="rect">
            <a:avLst/>
          </a:prstGeom>
        </p:spPr>
        <p:txBody>
          <a:bodyPr lIns="91425" tIns="91425" rIns="91425" bIns="91425" anchor="b" anchorCtr="0"/>
          <a:lstStyle>
            <a:lvl1pPr>
              <a:spcBef>
                <a:spcPts val="0"/>
              </a:spcBef>
              <a:defRPr/>
            </a:lvl1pPr>
            <a:lvl2pPr>
              <a:spcBef>
                <a:spcPts val="0"/>
              </a:spcBef>
              <a:defRPr/>
            </a:lvl2pPr>
            <a:lvl3pPr>
              <a:spcBef>
                <a:spcPts val="0"/>
              </a:spcBef>
              <a:defRPr/>
            </a:lvl3pPr>
            <a:lvl4pPr>
              <a:spcBef>
                <a:spcPts val="0"/>
              </a:spcBef>
              <a:defRPr/>
            </a:lvl4pPr>
            <a:lvl5pPr>
              <a:spcBef>
                <a:spcPts val="0"/>
              </a:spcBef>
              <a:defRPr/>
            </a:lvl5pPr>
            <a:lvl6pPr>
              <a:spcBef>
                <a:spcPts val="0"/>
              </a:spcBef>
              <a:defRPr/>
            </a:lvl6pPr>
            <a:lvl7pPr>
              <a:spcBef>
                <a:spcPts val="0"/>
              </a:spcBef>
              <a:defRPr/>
            </a:lvl7pPr>
            <a:lvl8pPr>
              <a:spcBef>
                <a:spcPts val="0"/>
              </a:spcBef>
              <a:defRPr/>
            </a:lvl8pPr>
            <a:lvl9pPr>
              <a:spcBef>
                <a:spcPts val="0"/>
              </a:spcBef>
              <a:defRPr/>
            </a:lvl9pPr>
          </a:lstStyle>
          <a:p>
            <a:endParaRPr/>
          </a:p>
        </p:txBody>
      </p:sp>
      <p:sp>
        <p:nvSpPr>
          <p:cNvPr id="18" name="Shape 18"/>
          <p:cNvSpPr txBox="1">
            <a:spLocks noGrp="1"/>
          </p:cNvSpPr>
          <p:nvPr>
            <p:ph type="body" idx="1"/>
          </p:nvPr>
        </p:nvSpPr>
        <p:spPr>
          <a:xfrm>
            <a:off x="457200" y="1200150"/>
            <a:ext cx="3994525" cy="3725680"/>
          </a:xfrm>
          <a:prstGeom prst="rect">
            <a:avLst/>
          </a:prstGeom>
        </p:spPr>
        <p:txBody>
          <a:bodyPr lIns="91425" tIns="91425" rIns="91425" bIns="91425" anchor="t" anchorCtr="0"/>
          <a:lstStyle>
            <a:lvl1pPr>
              <a:spcBef>
                <a:spcPts val="0"/>
              </a:spcBef>
              <a:defRPr/>
            </a:lvl1pPr>
            <a:lvl2pPr>
              <a:spcBef>
                <a:spcPts val="0"/>
              </a:spcBef>
              <a:defRPr/>
            </a:lvl2pPr>
            <a:lvl3pPr>
              <a:spcBef>
                <a:spcPts val="0"/>
              </a:spcBef>
              <a:defRPr/>
            </a:lvl3pPr>
            <a:lvl4pPr>
              <a:spcBef>
                <a:spcPts val="0"/>
              </a:spcBef>
              <a:defRPr/>
            </a:lvl4pPr>
            <a:lvl5pPr>
              <a:spcBef>
                <a:spcPts val="0"/>
              </a:spcBef>
              <a:defRPr/>
            </a:lvl5pPr>
            <a:lvl6pPr>
              <a:spcBef>
                <a:spcPts val="0"/>
              </a:spcBef>
              <a:defRPr/>
            </a:lvl6pPr>
            <a:lvl7pPr>
              <a:spcBef>
                <a:spcPts val="0"/>
              </a:spcBef>
              <a:defRPr/>
            </a:lvl7pPr>
            <a:lvl8pPr>
              <a:spcBef>
                <a:spcPts val="0"/>
              </a:spcBef>
              <a:defRPr/>
            </a:lvl8pPr>
            <a:lvl9pPr>
              <a:spcBef>
                <a:spcPts val="0"/>
              </a:spcBef>
              <a:defRPr/>
            </a:lvl9pPr>
          </a:lstStyle>
          <a:p>
            <a:endParaRPr/>
          </a:p>
        </p:txBody>
      </p:sp>
      <p:sp>
        <p:nvSpPr>
          <p:cNvPr id="19" name="Shape 19"/>
          <p:cNvSpPr txBox="1">
            <a:spLocks noGrp="1"/>
          </p:cNvSpPr>
          <p:nvPr>
            <p:ph type="body" idx="2"/>
          </p:nvPr>
        </p:nvSpPr>
        <p:spPr>
          <a:xfrm>
            <a:off x="4692273" y="1200150"/>
            <a:ext cx="3994525" cy="3725680"/>
          </a:xfrm>
          <a:prstGeom prst="rect">
            <a:avLst/>
          </a:prstGeom>
        </p:spPr>
        <p:txBody>
          <a:bodyPr lIns="91425" tIns="91425" rIns="91425" bIns="91425" anchor="t" anchorCtr="0"/>
          <a:lstStyle>
            <a:lvl1pPr>
              <a:spcBef>
                <a:spcPts val="0"/>
              </a:spcBef>
              <a:defRPr/>
            </a:lvl1pPr>
            <a:lvl2pPr>
              <a:spcBef>
                <a:spcPts val="0"/>
              </a:spcBef>
              <a:defRPr/>
            </a:lvl2pPr>
            <a:lvl3pPr>
              <a:spcBef>
                <a:spcPts val="0"/>
              </a:spcBef>
              <a:defRPr/>
            </a:lvl3pPr>
            <a:lvl4pPr>
              <a:spcBef>
                <a:spcPts val="0"/>
              </a:spcBef>
              <a:defRPr/>
            </a:lvl4pPr>
            <a:lvl5pPr>
              <a:spcBef>
                <a:spcPts val="0"/>
              </a:spcBef>
              <a:defRPr/>
            </a:lvl5pPr>
            <a:lvl6pPr>
              <a:spcBef>
                <a:spcPts val="0"/>
              </a:spcBef>
              <a:defRPr/>
            </a:lvl6pPr>
            <a:lvl7pPr>
              <a:spcBef>
                <a:spcPts val="0"/>
              </a:spcBef>
              <a:defRPr/>
            </a:lvl7pPr>
            <a:lvl8pPr>
              <a:spcBef>
                <a:spcPts val="0"/>
              </a:spcBef>
              <a:defRPr/>
            </a:lvl8pPr>
            <a:lvl9pPr>
              <a:spcBef>
                <a:spcPts val="0"/>
              </a:spcBef>
              <a:defRPr/>
            </a:lvl9pPr>
          </a:lstStyle>
          <a:p>
            <a:endParaRPr/>
          </a:p>
        </p:txBody>
      </p:sp>
      <p:sp>
        <p:nvSpPr>
          <p:cNvPr id="20" name="Shape 20"/>
          <p:cNvSpPr txBox="1">
            <a:spLocks noGrp="1"/>
          </p:cNvSpPr>
          <p:nvPr>
            <p:ph type="sldNum" idx="12"/>
          </p:nvPr>
        </p:nvSpPr>
        <p:spPr>
          <a:xfrm>
            <a:off x="8556791" y="4749850"/>
            <a:ext cx="548699" cy="393524"/>
          </a:xfrm>
          <a:prstGeom prst="rect">
            <a:avLst/>
          </a:prstGeom>
        </p:spPr>
        <p:txBody>
          <a:bodyPr lIns="91425" tIns="91425" rIns="91425" bIns="91425" anchor="ctr" anchorCtr="0">
            <a:noAutofit/>
          </a:bodyPr>
          <a:lstStyle>
            <a:lvl1pPr>
              <a:spcBef>
                <a:spcPts val="0"/>
              </a:spcBef>
              <a:buNone/>
              <a:defRPr/>
            </a:lvl1pPr>
          </a:lstStyle>
          <a:p>
            <a:pPr>
              <a:spcBef>
                <a:spcPts val="0"/>
              </a:spcBef>
              <a:buNone/>
            </a:pPr>
            <a:fld id="{00000000-1234-1234-1234-123412341234}" type="slidenum">
              <a:rPr lang="en"/>
              <a:t>‹#›</a:t>
            </a:fld>
            <a:endParaRPr lang="en"/>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Shape 21"/>
        <p:cNvGrpSpPr/>
        <p:nvPr/>
      </p:nvGrpSpPr>
      <p:grpSpPr>
        <a:xfrm>
          <a:off x="0" y="0"/>
          <a:ext cx="0" cy="0"/>
          <a:chOff x="0" y="0"/>
          <a:chExt cx="0" cy="0"/>
        </a:xfrm>
      </p:grpSpPr>
      <p:sp>
        <p:nvSpPr>
          <p:cNvPr id="22" name="Shape 22"/>
          <p:cNvSpPr txBox="1">
            <a:spLocks noGrp="1"/>
          </p:cNvSpPr>
          <p:nvPr>
            <p:ph type="title"/>
          </p:nvPr>
        </p:nvSpPr>
        <p:spPr>
          <a:xfrm>
            <a:off x="457200" y="205978"/>
            <a:ext cx="8229600" cy="857250"/>
          </a:xfrm>
          <a:prstGeom prst="rect">
            <a:avLst/>
          </a:prstGeom>
        </p:spPr>
        <p:txBody>
          <a:bodyPr lIns="91425" tIns="91425" rIns="91425" bIns="91425" anchor="b" anchorCtr="0"/>
          <a:lstStyle>
            <a:lvl1pPr>
              <a:spcBef>
                <a:spcPts val="0"/>
              </a:spcBef>
              <a:defRPr/>
            </a:lvl1pPr>
            <a:lvl2pPr>
              <a:spcBef>
                <a:spcPts val="0"/>
              </a:spcBef>
              <a:defRPr/>
            </a:lvl2pPr>
            <a:lvl3pPr>
              <a:spcBef>
                <a:spcPts val="0"/>
              </a:spcBef>
              <a:defRPr/>
            </a:lvl3pPr>
            <a:lvl4pPr>
              <a:spcBef>
                <a:spcPts val="0"/>
              </a:spcBef>
              <a:defRPr/>
            </a:lvl4pPr>
            <a:lvl5pPr>
              <a:spcBef>
                <a:spcPts val="0"/>
              </a:spcBef>
              <a:defRPr/>
            </a:lvl5pPr>
            <a:lvl6pPr>
              <a:spcBef>
                <a:spcPts val="0"/>
              </a:spcBef>
              <a:defRPr/>
            </a:lvl6pPr>
            <a:lvl7pPr>
              <a:spcBef>
                <a:spcPts val="0"/>
              </a:spcBef>
              <a:defRPr/>
            </a:lvl7pPr>
            <a:lvl8pPr>
              <a:spcBef>
                <a:spcPts val="0"/>
              </a:spcBef>
              <a:defRPr/>
            </a:lvl8pPr>
            <a:lvl9pPr>
              <a:spcBef>
                <a:spcPts val="0"/>
              </a:spcBef>
              <a:defRPr/>
            </a:lvl9pPr>
          </a:lstStyle>
          <a:p>
            <a:endParaRPr/>
          </a:p>
        </p:txBody>
      </p:sp>
      <p:sp>
        <p:nvSpPr>
          <p:cNvPr id="23" name="Shape 23"/>
          <p:cNvSpPr txBox="1">
            <a:spLocks noGrp="1"/>
          </p:cNvSpPr>
          <p:nvPr>
            <p:ph type="sldNum" idx="12"/>
          </p:nvPr>
        </p:nvSpPr>
        <p:spPr>
          <a:xfrm>
            <a:off x="8556791" y="4749850"/>
            <a:ext cx="548699" cy="393524"/>
          </a:xfrm>
          <a:prstGeom prst="rect">
            <a:avLst/>
          </a:prstGeom>
        </p:spPr>
        <p:txBody>
          <a:bodyPr lIns="91425" tIns="91425" rIns="91425" bIns="91425" anchor="ctr" anchorCtr="0">
            <a:noAutofit/>
          </a:bodyPr>
          <a:lstStyle>
            <a:lvl1pPr>
              <a:spcBef>
                <a:spcPts val="0"/>
              </a:spcBef>
              <a:buNone/>
              <a:defRPr/>
            </a:lvl1pPr>
          </a:lstStyle>
          <a:p>
            <a:pPr>
              <a:spcBef>
                <a:spcPts val="0"/>
              </a:spcBef>
              <a:buNone/>
            </a:pPr>
            <a:fld id="{00000000-1234-1234-1234-123412341234}" type="slidenum">
              <a:rPr lang="en"/>
              <a:t>‹#›</a:t>
            </a:fld>
            <a:endParaRPr lang="en"/>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cSld name="Caption">
    <p:spTree>
      <p:nvGrpSpPr>
        <p:cNvPr id="1" name="Shape 24"/>
        <p:cNvGrpSpPr/>
        <p:nvPr/>
      </p:nvGrpSpPr>
      <p:grpSpPr>
        <a:xfrm>
          <a:off x="0" y="0"/>
          <a:ext cx="0" cy="0"/>
          <a:chOff x="0" y="0"/>
          <a:chExt cx="0" cy="0"/>
        </a:xfrm>
      </p:grpSpPr>
      <p:sp>
        <p:nvSpPr>
          <p:cNvPr id="25" name="Shape 25"/>
          <p:cNvSpPr txBox="1">
            <a:spLocks noGrp="1"/>
          </p:cNvSpPr>
          <p:nvPr>
            <p:ph type="body" idx="1"/>
          </p:nvPr>
        </p:nvSpPr>
        <p:spPr>
          <a:xfrm>
            <a:off x="457200" y="4406309"/>
            <a:ext cx="8229600" cy="519520"/>
          </a:xfrm>
          <a:prstGeom prst="rect">
            <a:avLst/>
          </a:prstGeom>
        </p:spPr>
        <p:txBody>
          <a:bodyPr lIns="91425" tIns="91425" rIns="91425" bIns="91425" anchor="t" anchorCtr="0"/>
          <a:lstStyle>
            <a:lvl1pPr algn="ctr">
              <a:spcBef>
                <a:spcPts val="360"/>
              </a:spcBef>
              <a:buSzPct val="100000"/>
              <a:buNone/>
              <a:defRPr sz="1800"/>
            </a:lvl1pPr>
          </a:lstStyle>
          <a:p>
            <a:endParaRPr/>
          </a:p>
        </p:txBody>
      </p:sp>
      <p:sp>
        <p:nvSpPr>
          <p:cNvPr id="26" name="Shape 26"/>
          <p:cNvSpPr txBox="1">
            <a:spLocks noGrp="1"/>
          </p:cNvSpPr>
          <p:nvPr>
            <p:ph type="sldNum" idx="12"/>
          </p:nvPr>
        </p:nvSpPr>
        <p:spPr>
          <a:xfrm>
            <a:off x="8556791" y="4749850"/>
            <a:ext cx="548699" cy="393524"/>
          </a:xfrm>
          <a:prstGeom prst="rect">
            <a:avLst/>
          </a:prstGeom>
        </p:spPr>
        <p:txBody>
          <a:bodyPr lIns="91425" tIns="91425" rIns="91425" bIns="91425" anchor="ctr" anchorCtr="0">
            <a:noAutofit/>
          </a:bodyPr>
          <a:lstStyle>
            <a:lvl1pPr>
              <a:spcBef>
                <a:spcPts val="0"/>
              </a:spcBef>
              <a:buNone/>
              <a:defRPr/>
            </a:lvl1pPr>
          </a:lstStyle>
          <a:p>
            <a:pPr>
              <a:spcBef>
                <a:spcPts val="0"/>
              </a:spcBef>
              <a:buNone/>
            </a:pPr>
            <a:fld id="{00000000-1234-1234-1234-123412341234}" type="slidenum">
              <a:rPr lang="en"/>
              <a:t>‹#›</a:t>
            </a:fld>
            <a:endParaRPr lang="en"/>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cSld name="Blank">
    <p:spTree>
      <p:nvGrpSpPr>
        <p:cNvPr id="1" name="Shape 27"/>
        <p:cNvGrpSpPr/>
        <p:nvPr/>
      </p:nvGrpSpPr>
      <p:grpSpPr>
        <a:xfrm>
          <a:off x="0" y="0"/>
          <a:ext cx="0" cy="0"/>
          <a:chOff x="0" y="0"/>
          <a:chExt cx="0" cy="0"/>
        </a:xfrm>
      </p:grpSpPr>
      <p:sp>
        <p:nvSpPr>
          <p:cNvPr id="28" name="Shape 28"/>
          <p:cNvSpPr txBox="1">
            <a:spLocks noGrp="1"/>
          </p:cNvSpPr>
          <p:nvPr>
            <p:ph type="sldNum" idx="12"/>
          </p:nvPr>
        </p:nvSpPr>
        <p:spPr>
          <a:xfrm>
            <a:off x="8556791" y="4749850"/>
            <a:ext cx="548699" cy="393524"/>
          </a:xfrm>
          <a:prstGeom prst="rect">
            <a:avLst/>
          </a:prstGeom>
        </p:spPr>
        <p:txBody>
          <a:bodyPr lIns="91425" tIns="91425" rIns="91425" bIns="91425" anchor="ctr" anchorCtr="0">
            <a:noAutofit/>
          </a:bodyPr>
          <a:lstStyle>
            <a:lvl1pPr>
              <a:spcBef>
                <a:spcPts val="0"/>
              </a:spcBef>
              <a:buNone/>
              <a:defRPr/>
            </a:lvl1pPr>
          </a:lstStyle>
          <a:p>
            <a:pPr>
              <a:spcBef>
                <a:spcPts val="0"/>
              </a:spcBef>
              <a:buNone/>
            </a:pPr>
            <a:fld id="{00000000-1234-1234-1234-123412341234}" type="slidenum">
              <a:rPr lang="en"/>
              <a:t>‹#›</a:t>
            </a:fld>
            <a:endParaRPr lang="en"/>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4"/>
        <p:cNvGrpSpPr/>
        <p:nvPr/>
      </p:nvGrpSpPr>
      <p:grpSpPr>
        <a:xfrm>
          <a:off x="0" y="0"/>
          <a:ext cx="0" cy="0"/>
          <a:chOff x="0" y="0"/>
          <a:chExt cx="0" cy="0"/>
        </a:xfrm>
      </p:grpSpPr>
      <p:sp>
        <p:nvSpPr>
          <p:cNvPr id="5" name="Shape 5"/>
          <p:cNvSpPr txBox="1">
            <a:spLocks noGrp="1"/>
          </p:cNvSpPr>
          <p:nvPr>
            <p:ph type="title"/>
          </p:nvPr>
        </p:nvSpPr>
        <p:spPr>
          <a:xfrm>
            <a:off x="457200" y="205978"/>
            <a:ext cx="8229600" cy="857250"/>
          </a:xfrm>
          <a:prstGeom prst="rect">
            <a:avLst/>
          </a:prstGeom>
          <a:noFill/>
          <a:ln>
            <a:noFill/>
          </a:ln>
        </p:spPr>
        <p:txBody>
          <a:bodyPr lIns="91425" tIns="91425" rIns="91425" bIns="91425" anchor="b" anchorCtr="0"/>
          <a:lstStyle>
            <a:lvl1pPr>
              <a:spcBef>
                <a:spcPts val="0"/>
              </a:spcBef>
              <a:buClr>
                <a:schemeClr val="dk1"/>
              </a:buClr>
              <a:buSzPct val="100000"/>
              <a:buNone/>
              <a:defRPr sz="3600" b="1">
                <a:solidFill>
                  <a:schemeClr val="dk1"/>
                </a:solidFill>
              </a:defRPr>
            </a:lvl1pPr>
            <a:lvl2pPr>
              <a:spcBef>
                <a:spcPts val="0"/>
              </a:spcBef>
              <a:buClr>
                <a:schemeClr val="dk1"/>
              </a:buClr>
              <a:buSzPct val="100000"/>
              <a:buNone/>
              <a:defRPr sz="3600" b="1">
                <a:solidFill>
                  <a:schemeClr val="dk1"/>
                </a:solidFill>
              </a:defRPr>
            </a:lvl2pPr>
            <a:lvl3pPr>
              <a:spcBef>
                <a:spcPts val="0"/>
              </a:spcBef>
              <a:buClr>
                <a:schemeClr val="dk1"/>
              </a:buClr>
              <a:buSzPct val="100000"/>
              <a:buNone/>
              <a:defRPr sz="3600" b="1">
                <a:solidFill>
                  <a:schemeClr val="dk1"/>
                </a:solidFill>
              </a:defRPr>
            </a:lvl3pPr>
            <a:lvl4pPr>
              <a:spcBef>
                <a:spcPts val="0"/>
              </a:spcBef>
              <a:buClr>
                <a:schemeClr val="dk1"/>
              </a:buClr>
              <a:buSzPct val="100000"/>
              <a:buNone/>
              <a:defRPr sz="3600" b="1">
                <a:solidFill>
                  <a:schemeClr val="dk1"/>
                </a:solidFill>
              </a:defRPr>
            </a:lvl4pPr>
            <a:lvl5pPr>
              <a:spcBef>
                <a:spcPts val="0"/>
              </a:spcBef>
              <a:buClr>
                <a:schemeClr val="dk1"/>
              </a:buClr>
              <a:buSzPct val="100000"/>
              <a:buNone/>
              <a:defRPr sz="3600" b="1">
                <a:solidFill>
                  <a:schemeClr val="dk1"/>
                </a:solidFill>
              </a:defRPr>
            </a:lvl5pPr>
            <a:lvl6pPr>
              <a:spcBef>
                <a:spcPts val="0"/>
              </a:spcBef>
              <a:buClr>
                <a:schemeClr val="dk1"/>
              </a:buClr>
              <a:buSzPct val="100000"/>
              <a:buNone/>
              <a:defRPr sz="3600" b="1">
                <a:solidFill>
                  <a:schemeClr val="dk1"/>
                </a:solidFill>
              </a:defRPr>
            </a:lvl6pPr>
            <a:lvl7pPr>
              <a:spcBef>
                <a:spcPts val="0"/>
              </a:spcBef>
              <a:buClr>
                <a:schemeClr val="dk1"/>
              </a:buClr>
              <a:buSzPct val="100000"/>
              <a:buNone/>
              <a:defRPr sz="3600" b="1">
                <a:solidFill>
                  <a:schemeClr val="dk1"/>
                </a:solidFill>
              </a:defRPr>
            </a:lvl7pPr>
            <a:lvl8pPr>
              <a:spcBef>
                <a:spcPts val="0"/>
              </a:spcBef>
              <a:buClr>
                <a:schemeClr val="dk1"/>
              </a:buClr>
              <a:buSzPct val="100000"/>
              <a:buNone/>
              <a:defRPr sz="3600" b="1">
                <a:solidFill>
                  <a:schemeClr val="dk1"/>
                </a:solidFill>
              </a:defRPr>
            </a:lvl8pPr>
            <a:lvl9pPr>
              <a:spcBef>
                <a:spcPts val="0"/>
              </a:spcBef>
              <a:buClr>
                <a:schemeClr val="dk1"/>
              </a:buClr>
              <a:buSzPct val="100000"/>
              <a:buNone/>
              <a:defRPr sz="3600" b="1">
                <a:solidFill>
                  <a:schemeClr val="dk1"/>
                </a:solidFill>
              </a:defRPr>
            </a:lvl9pPr>
          </a:lstStyle>
          <a:p>
            <a:endParaRPr/>
          </a:p>
        </p:txBody>
      </p:sp>
      <p:sp>
        <p:nvSpPr>
          <p:cNvPr id="6" name="Shape 6"/>
          <p:cNvSpPr txBox="1">
            <a:spLocks noGrp="1"/>
          </p:cNvSpPr>
          <p:nvPr>
            <p:ph type="body" idx="1"/>
          </p:nvPr>
        </p:nvSpPr>
        <p:spPr>
          <a:xfrm>
            <a:off x="457200" y="1200150"/>
            <a:ext cx="8229600" cy="3725680"/>
          </a:xfrm>
          <a:prstGeom prst="rect">
            <a:avLst/>
          </a:prstGeom>
          <a:noFill/>
          <a:ln>
            <a:noFill/>
          </a:ln>
        </p:spPr>
        <p:txBody>
          <a:bodyPr lIns="91425" tIns="91425" rIns="91425" bIns="91425" anchor="t" anchorCtr="0"/>
          <a:lstStyle>
            <a:lvl1pPr>
              <a:spcBef>
                <a:spcPts val="600"/>
              </a:spcBef>
              <a:buClr>
                <a:schemeClr val="dk1"/>
              </a:buClr>
              <a:buSzPct val="100000"/>
              <a:defRPr sz="3000">
                <a:solidFill>
                  <a:schemeClr val="dk1"/>
                </a:solidFill>
              </a:defRPr>
            </a:lvl1pPr>
            <a:lvl2pPr>
              <a:spcBef>
                <a:spcPts val="480"/>
              </a:spcBef>
              <a:buClr>
                <a:schemeClr val="dk1"/>
              </a:buClr>
              <a:buSzPct val="100000"/>
              <a:defRPr sz="2400">
                <a:solidFill>
                  <a:schemeClr val="dk1"/>
                </a:solidFill>
              </a:defRPr>
            </a:lvl2pPr>
            <a:lvl3pPr>
              <a:spcBef>
                <a:spcPts val="480"/>
              </a:spcBef>
              <a:buClr>
                <a:schemeClr val="dk1"/>
              </a:buClr>
              <a:buSzPct val="100000"/>
              <a:defRPr sz="2400">
                <a:solidFill>
                  <a:schemeClr val="dk1"/>
                </a:solidFill>
              </a:defRPr>
            </a:lvl3pPr>
            <a:lvl4pPr>
              <a:spcBef>
                <a:spcPts val="360"/>
              </a:spcBef>
              <a:buClr>
                <a:schemeClr val="dk1"/>
              </a:buClr>
              <a:buSzPct val="100000"/>
              <a:defRPr sz="1800">
                <a:solidFill>
                  <a:schemeClr val="dk1"/>
                </a:solidFill>
              </a:defRPr>
            </a:lvl4pPr>
            <a:lvl5pPr>
              <a:spcBef>
                <a:spcPts val="360"/>
              </a:spcBef>
              <a:buClr>
                <a:schemeClr val="dk1"/>
              </a:buClr>
              <a:buSzPct val="100000"/>
              <a:defRPr sz="1800">
                <a:solidFill>
                  <a:schemeClr val="dk1"/>
                </a:solidFill>
              </a:defRPr>
            </a:lvl5pPr>
            <a:lvl6pPr>
              <a:spcBef>
                <a:spcPts val="360"/>
              </a:spcBef>
              <a:buClr>
                <a:schemeClr val="dk1"/>
              </a:buClr>
              <a:buSzPct val="100000"/>
              <a:defRPr sz="1800">
                <a:solidFill>
                  <a:schemeClr val="dk1"/>
                </a:solidFill>
              </a:defRPr>
            </a:lvl6pPr>
            <a:lvl7pPr>
              <a:spcBef>
                <a:spcPts val="360"/>
              </a:spcBef>
              <a:buClr>
                <a:schemeClr val="dk1"/>
              </a:buClr>
              <a:buSzPct val="100000"/>
              <a:defRPr sz="1800">
                <a:solidFill>
                  <a:schemeClr val="dk1"/>
                </a:solidFill>
              </a:defRPr>
            </a:lvl7pPr>
            <a:lvl8pPr>
              <a:spcBef>
                <a:spcPts val="360"/>
              </a:spcBef>
              <a:buClr>
                <a:schemeClr val="dk1"/>
              </a:buClr>
              <a:buSzPct val="100000"/>
              <a:defRPr sz="1800">
                <a:solidFill>
                  <a:schemeClr val="dk1"/>
                </a:solidFill>
              </a:defRPr>
            </a:lvl8pPr>
            <a:lvl9pPr>
              <a:spcBef>
                <a:spcPts val="360"/>
              </a:spcBef>
              <a:buClr>
                <a:schemeClr val="dk1"/>
              </a:buClr>
              <a:buSzPct val="100000"/>
              <a:defRPr sz="1800">
                <a:solidFill>
                  <a:schemeClr val="dk1"/>
                </a:solidFill>
              </a:defRPr>
            </a:lvl9pPr>
          </a:lstStyle>
          <a:p>
            <a:endParaRPr/>
          </a:p>
        </p:txBody>
      </p:sp>
      <p:sp>
        <p:nvSpPr>
          <p:cNvPr id="7" name="Shape 7"/>
          <p:cNvSpPr txBox="1">
            <a:spLocks noGrp="1"/>
          </p:cNvSpPr>
          <p:nvPr>
            <p:ph type="sldNum" idx="12"/>
          </p:nvPr>
        </p:nvSpPr>
        <p:spPr>
          <a:xfrm>
            <a:off x="8556791" y="4749850"/>
            <a:ext cx="548699" cy="393524"/>
          </a:xfrm>
          <a:prstGeom prst="rect">
            <a:avLst/>
          </a:prstGeom>
          <a:noFill/>
          <a:ln>
            <a:noFill/>
          </a:ln>
        </p:spPr>
        <p:txBody>
          <a:bodyPr lIns="91425" tIns="91425" rIns="91425" bIns="91425" anchor="ctr" anchorCtr="0">
            <a:noAutofit/>
          </a:bodyPr>
          <a:lstStyle>
            <a:lvl1pPr algn="r">
              <a:spcBef>
                <a:spcPts val="0"/>
              </a:spcBef>
              <a:buNone/>
              <a:defRPr sz="1300">
                <a:solidFill>
                  <a:schemeClr val="dk1"/>
                </a:solidFill>
              </a:defRPr>
            </a:lvl1pPr>
          </a:lstStyle>
          <a:p>
            <a:pPr>
              <a:spcBef>
                <a:spcPts val="0"/>
              </a:spcBef>
              <a:buNone/>
            </a:pPr>
            <a:fld id="{00000000-1234-1234-1234-123412341234}" type="slidenum">
              <a:rPr lang="en"/>
              <a:t>‹#›</a:t>
            </a:fld>
            <a:endParaRPr lang="en"/>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Lst>
  <p:hf sldNum="0" hdr="0" ftr="0" dt="0"/>
  <p:txStyles>
    <p:titleStyle>
      <a:defPPr marR="0" algn="l" rtl="0">
        <a:lnSpc>
          <a:spcPct val="100000"/>
        </a:lnSpc>
        <a:spcBef>
          <a:spcPts val="0"/>
        </a:spcBef>
        <a:spcAft>
          <a:spcPts val="0"/>
        </a:spcAft>
      </a:defPPr>
      <a:lvl1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1pPr>
      <a:lvl2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2pPr>
    </p:titleStyle>
    <p:bodyStyle>
      <a:defPPr marR="0" algn="l" rtl="0">
        <a:lnSpc>
          <a:spcPct val="100000"/>
        </a:lnSpc>
        <a:spcBef>
          <a:spcPts val="0"/>
        </a:spcBef>
        <a:spcAft>
          <a:spcPts val="0"/>
        </a:spcAft>
      </a:defPPr>
      <a:lvl1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1pPr>
      <a:lvl2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2pPr>
      <a:lvl3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3pPr>
      <a:lvl4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4pPr>
      <a:lvl5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5pPr>
      <a:lvl6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6pPr>
      <a:lvl7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7pPr>
      <a:lvl8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8pPr>
      <a:lvl9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9pPr>
    </p:bodyStyle>
    <p:otherStyle>
      <a:defPPr marR="0" algn="l" rtl="0">
        <a:lnSpc>
          <a:spcPct val="100000"/>
        </a:lnSpc>
        <a:spcBef>
          <a:spcPts val="0"/>
        </a:spcBef>
        <a:spcAft>
          <a:spcPts val="0"/>
        </a:spcAft>
      </a:defPPr>
      <a:lvl1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1pPr>
      <a:lvl2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2pPr>
      <a:lvl3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3pPr>
      <a:lvl4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4pPr>
      <a:lvl5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5pPr>
      <a:lvl6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6pPr>
      <a:lvl7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7pPr>
      <a:lvl8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8pPr>
      <a:lvl9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9pPr>
    </p:otherStyle>
  </p:txStyles>
</p:sldMaster>
</file>

<file path=ppt/slides/_rels/slide1.xml.rels><?xml version="1.0" encoding="UTF-8" standalone="yes"?>
<Relationships xmlns="http://schemas.openxmlformats.org/package/2006/relationships"><Relationship Id="rId3" Type="http://schemas.microsoft.com/office/2007/relationships/media" Target="../media/media2.wav"/><Relationship Id="rId4" Type="http://schemas.openxmlformats.org/officeDocument/2006/relationships/audio" Target="../media/media2.wav"/><Relationship Id="rId5" Type="http://schemas.openxmlformats.org/officeDocument/2006/relationships/slideLayout" Target="../slideLayouts/slideLayout1.xml"/><Relationship Id="rId6" Type="http://schemas.openxmlformats.org/officeDocument/2006/relationships/notesSlide" Target="../notesSlides/notesSlide1.xml"/><Relationship Id="rId7" Type="http://schemas.openxmlformats.org/officeDocument/2006/relationships/image" Target="../media/image1.jpg"/><Relationship Id="rId8" Type="http://schemas.openxmlformats.org/officeDocument/2006/relationships/image" Target="../media/image2.jpg"/><Relationship Id="rId9" Type="http://schemas.openxmlformats.org/officeDocument/2006/relationships/image" Target="../media/image3.png"/><Relationship Id="rId10" Type="http://schemas.openxmlformats.org/officeDocument/2006/relationships/comments" Target="../comments/comment1.xml"/><Relationship Id="rId1" Type="http://schemas.microsoft.com/office/2007/relationships/media" Target="../media/media1.mp3"/><Relationship Id="rId2" Type="http://schemas.openxmlformats.org/officeDocument/2006/relationships/audio" Target="../media/media1.mp3"/></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1.xml"/><Relationship Id="rId4" Type="http://schemas.openxmlformats.org/officeDocument/2006/relationships/notesSlide" Target="../notesSlides/notesSlide2.xml"/><Relationship Id="rId5" Type="http://schemas.openxmlformats.org/officeDocument/2006/relationships/image" Target="../media/image4.jpg"/><Relationship Id="rId6" Type="http://schemas.openxmlformats.org/officeDocument/2006/relationships/image" Target="../media/image5.png"/><Relationship Id="rId7" Type="http://schemas.openxmlformats.org/officeDocument/2006/relationships/image" Target="../media/image3.png"/><Relationship Id="rId1" Type="http://schemas.microsoft.com/office/2007/relationships/media" Target="../media/media3.wav"/><Relationship Id="rId2" Type="http://schemas.openxmlformats.org/officeDocument/2006/relationships/audio" Target="../media/media3.wav"/></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xml"/><Relationship Id="rId4" Type="http://schemas.openxmlformats.org/officeDocument/2006/relationships/notesSlide" Target="../notesSlides/notesSlide3.xml"/><Relationship Id="rId5" Type="http://schemas.openxmlformats.org/officeDocument/2006/relationships/image" Target="../media/image6.jpg"/><Relationship Id="rId6" Type="http://schemas.openxmlformats.org/officeDocument/2006/relationships/image" Target="../media/image7.jpg"/><Relationship Id="rId7" Type="http://schemas.openxmlformats.org/officeDocument/2006/relationships/image" Target="../media/image3.png"/><Relationship Id="rId8" Type="http://schemas.openxmlformats.org/officeDocument/2006/relationships/comments" Target="../comments/comment2.xml"/><Relationship Id="rId1" Type="http://schemas.microsoft.com/office/2007/relationships/media" Target="../media/media4.wav"/><Relationship Id="rId2" Type="http://schemas.openxmlformats.org/officeDocument/2006/relationships/audio" Target="../media/media4.wav"/></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2.xml"/><Relationship Id="rId4" Type="http://schemas.openxmlformats.org/officeDocument/2006/relationships/notesSlide" Target="../notesSlides/notesSlide4.xml"/><Relationship Id="rId5" Type="http://schemas.openxmlformats.org/officeDocument/2006/relationships/image" Target="../media/image8.jpg"/><Relationship Id="rId6" Type="http://schemas.openxmlformats.org/officeDocument/2006/relationships/image" Target="../media/image3.png"/><Relationship Id="rId1" Type="http://schemas.microsoft.com/office/2007/relationships/media" Target="../media/media5.wav"/><Relationship Id="rId2" Type="http://schemas.openxmlformats.org/officeDocument/2006/relationships/audio" Target="../media/media5.wav"/></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2.xml"/><Relationship Id="rId4" Type="http://schemas.openxmlformats.org/officeDocument/2006/relationships/notesSlide" Target="../notesSlides/notesSlide5.xml"/><Relationship Id="rId5" Type="http://schemas.openxmlformats.org/officeDocument/2006/relationships/image" Target="../media/image9.jpg"/><Relationship Id="rId6" Type="http://schemas.openxmlformats.org/officeDocument/2006/relationships/image" Target="../media/image3.png"/><Relationship Id="rId1" Type="http://schemas.microsoft.com/office/2007/relationships/media" Target="../media/media6.wav"/><Relationship Id="rId2" Type="http://schemas.openxmlformats.org/officeDocument/2006/relationships/audio" Target="../media/media6.wav"/></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2.xml"/><Relationship Id="rId4" Type="http://schemas.openxmlformats.org/officeDocument/2006/relationships/notesSlide" Target="../notesSlides/notesSlide6.xml"/><Relationship Id="rId5" Type="http://schemas.openxmlformats.org/officeDocument/2006/relationships/image" Target="../media/image10.jpg"/><Relationship Id="rId6" Type="http://schemas.openxmlformats.org/officeDocument/2006/relationships/image" Target="../media/image11.jpg"/><Relationship Id="rId7" Type="http://schemas.openxmlformats.org/officeDocument/2006/relationships/image" Target="../media/image12.jpg"/><Relationship Id="rId8" Type="http://schemas.openxmlformats.org/officeDocument/2006/relationships/image" Target="../media/image3.png"/><Relationship Id="rId9" Type="http://schemas.openxmlformats.org/officeDocument/2006/relationships/comments" Target="../comments/comment3.xml"/><Relationship Id="rId1" Type="http://schemas.microsoft.com/office/2007/relationships/media" Target="../media/media7.wav"/><Relationship Id="rId2" Type="http://schemas.openxmlformats.org/officeDocument/2006/relationships/audio" Target="../media/media7.wav"/></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2.xml"/><Relationship Id="rId4" Type="http://schemas.openxmlformats.org/officeDocument/2006/relationships/notesSlide" Target="../notesSlides/notesSlide7.xml"/><Relationship Id="rId5" Type="http://schemas.openxmlformats.org/officeDocument/2006/relationships/image" Target="../media/image13.jpg"/><Relationship Id="rId6" Type="http://schemas.openxmlformats.org/officeDocument/2006/relationships/image" Target="../media/image3.png"/><Relationship Id="rId1" Type="http://schemas.microsoft.com/office/2007/relationships/media" Target="../media/media8.wav"/><Relationship Id="rId2" Type="http://schemas.openxmlformats.org/officeDocument/2006/relationships/audio" Target="../media/media8.wav"/></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2.xml"/><Relationship Id="rId4" Type="http://schemas.openxmlformats.org/officeDocument/2006/relationships/notesSlide" Target="../notesSlides/notesSlide8.xml"/><Relationship Id="rId5" Type="http://schemas.openxmlformats.org/officeDocument/2006/relationships/image" Target="../media/image14.jpg"/><Relationship Id="rId6" Type="http://schemas.openxmlformats.org/officeDocument/2006/relationships/image" Target="../media/image3.png"/><Relationship Id="rId1" Type="http://schemas.microsoft.com/office/2007/relationships/media" Target="../media/media9.wav"/><Relationship Id="rId2" Type="http://schemas.openxmlformats.org/officeDocument/2006/relationships/audio" Target="../media/media9.wav"/></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6.xml"/><Relationship Id="rId4" Type="http://schemas.openxmlformats.org/officeDocument/2006/relationships/notesSlide" Target="../notesSlides/notesSlide9.xml"/><Relationship Id="rId5" Type="http://schemas.openxmlformats.org/officeDocument/2006/relationships/image" Target="../media/image15.jpg"/><Relationship Id="rId6" Type="http://schemas.openxmlformats.org/officeDocument/2006/relationships/image" Target="../media/image16.jpg"/><Relationship Id="rId7" Type="http://schemas.openxmlformats.org/officeDocument/2006/relationships/image" Target="../media/image17.jpg"/><Relationship Id="rId8" Type="http://schemas.openxmlformats.org/officeDocument/2006/relationships/image" Target="../media/image18.jpg"/><Relationship Id="rId9" Type="http://schemas.openxmlformats.org/officeDocument/2006/relationships/image" Target="../media/image3.png"/><Relationship Id="rId1" Type="http://schemas.microsoft.com/office/2007/relationships/media" Target="../media/media10.wav"/><Relationship Id="rId2" Type="http://schemas.openxmlformats.org/officeDocument/2006/relationships/audio" Target="../media/media10.wav"/></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Shape 29"/>
        <p:cNvGrpSpPr/>
        <p:nvPr/>
      </p:nvGrpSpPr>
      <p:grpSpPr>
        <a:xfrm>
          <a:off x="0" y="0"/>
          <a:ext cx="0" cy="0"/>
          <a:chOff x="0" y="0"/>
          <a:chExt cx="0" cy="0"/>
        </a:xfrm>
      </p:grpSpPr>
      <p:sp>
        <p:nvSpPr>
          <p:cNvPr id="30" name="Shape 30"/>
          <p:cNvSpPr txBox="1">
            <a:spLocks noGrp="1"/>
          </p:cNvSpPr>
          <p:nvPr>
            <p:ph type="ctrTitle"/>
          </p:nvPr>
        </p:nvSpPr>
        <p:spPr>
          <a:xfrm>
            <a:off x="685800" y="1583342"/>
            <a:ext cx="7772400" cy="1159799"/>
          </a:xfrm>
          <a:prstGeom prst="rect">
            <a:avLst/>
          </a:prstGeom>
        </p:spPr>
        <p:txBody>
          <a:bodyPr lIns="91425" tIns="91425" rIns="91425" bIns="91425" anchor="b" anchorCtr="0">
            <a:noAutofit/>
          </a:bodyPr>
          <a:lstStyle/>
          <a:p>
            <a:pPr>
              <a:spcBef>
                <a:spcPts val="0"/>
              </a:spcBef>
              <a:buNone/>
            </a:pPr>
            <a:r>
              <a:rPr lang="en">
                <a:solidFill>
                  <a:srgbClr val="0000FF"/>
                </a:solidFill>
              </a:rPr>
              <a:t>Jacquline Woodson</a:t>
            </a:r>
            <a:r>
              <a:rPr lang="en"/>
              <a:t> </a:t>
            </a:r>
            <a:r>
              <a:rPr lang="en">
                <a:solidFill>
                  <a:srgbClr val="0000FF"/>
                </a:solidFill>
              </a:rPr>
              <a:t>Author Study</a:t>
            </a:r>
          </a:p>
        </p:txBody>
      </p:sp>
      <p:sp>
        <p:nvSpPr>
          <p:cNvPr id="31" name="Shape 31"/>
          <p:cNvSpPr txBox="1">
            <a:spLocks noGrp="1"/>
          </p:cNvSpPr>
          <p:nvPr>
            <p:ph type="subTitle" idx="1"/>
          </p:nvPr>
        </p:nvSpPr>
        <p:spPr>
          <a:xfrm>
            <a:off x="3601500" y="2743149"/>
            <a:ext cx="7772400" cy="349499"/>
          </a:xfrm>
          <a:prstGeom prst="rect">
            <a:avLst/>
          </a:prstGeom>
        </p:spPr>
        <p:txBody>
          <a:bodyPr lIns="91425" tIns="91425" rIns="91425" bIns="91425" anchor="t" anchorCtr="0">
            <a:noAutofit/>
          </a:bodyPr>
          <a:lstStyle/>
          <a:p>
            <a:pPr marL="0" marR="0" indent="0" algn="l" rtl="0">
              <a:lnSpc>
                <a:spcPct val="100000"/>
              </a:lnSpc>
              <a:spcBef>
                <a:spcPts val="0"/>
              </a:spcBef>
              <a:spcAft>
                <a:spcPts val="0"/>
              </a:spcAft>
              <a:buNone/>
            </a:pPr>
            <a:r>
              <a:rPr lang="en" sz="1400">
                <a:solidFill>
                  <a:srgbClr val="FF0000"/>
                </a:solidFill>
              </a:rPr>
              <a:t>By Isaiah</a:t>
            </a:r>
            <a:r>
              <a:rPr lang="en" sz="1400">
                <a:solidFill>
                  <a:srgbClr val="000000"/>
                </a:solidFill>
              </a:rPr>
              <a:t> </a:t>
            </a:r>
          </a:p>
        </p:txBody>
      </p:sp>
      <p:pic>
        <p:nvPicPr>
          <p:cNvPr id="32" name="Shape 32"/>
          <p:cNvPicPr preferRelativeResize="0"/>
          <p:nvPr/>
        </p:nvPicPr>
        <p:blipFill>
          <a:blip r:embed="rId7">
            <a:alphaModFix/>
          </a:blip>
          <a:stretch>
            <a:fillRect/>
          </a:stretch>
        </p:blipFill>
        <p:spPr>
          <a:xfrm>
            <a:off x="0" y="2873025"/>
            <a:ext cx="2970349" cy="2270475"/>
          </a:xfrm>
          <a:prstGeom prst="rect">
            <a:avLst/>
          </a:prstGeom>
          <a:noFill/>
          <a:ln>
            <a:noFill/>
          </a:ln>
        </p:spPr>
      </p:pic>
      <p:pic>
        <p:nvPicPr>
          <p:cNvPr id="33" name="Shape 33"/>
          <p:cNvPicPr preferRelativeResize="0"/>
          <p:nvPr/>
        </p:nvPicPr>
        <p:blipFill>
          <a:blip r:embed="rId8">
            <a:alphaModFix/>
          </a:blip>
          <a:stretch>
            <a:fillRect/>
          </a:stretch>
        </p:blipFill>
        <p:spPr>
          <a:xfrm>
            <a:off x="5939344" y="2743150"/>
            <a:ext cx="3204655" cy="2400349"/>
          </a:xfrm>
          <a:prstGeom prst="rect">
            <a:avLst/>
          </a:prstGeom>
          <a:noFill/>
          <a:ln>
            <a:noFill/>
          </a:ln>
        </p:spPr>
      </p:pic>
      <p:pic>
        <p:nvPicPr>
          <p:cNvPr id="2" name="Surgeon.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9"/>
          <a:stretch>
            <a:fillRect/>
          </a:stretch>
        </p:blipFill>
        <p:spPr>
          <a:xfrm>
            <a:off x="-1157816" y="770542"/>
            <a:ext cx="812800" cy="812800"/>
          </a:xfrm>
          <a:prstGeom prst="rect">
            <a:avLst/>
          </a:prstGeom>
        </p:spPr>
      </p:pic>
      <p:pic>
        <p:nvPicPr>
          <p:cNvPr id="3" name="Sound 2">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9"/>
          <a:stretch>
            <a:fillRect/>
          </a:stretch>
        </p:blipFill>
        <p:spPr>
          <a:xfrm>
            <a:off x="-1157816" y="1847850"/>
            <a:ext cx="812800" cy="812800"/>
          </a:xfrm>
          <a:prstGeom prst="rect">
            <a:avLst/>
          </a:prstGeom>
        </p:spPr>
      </p:pic>
    </p:spTree>
  </p:cSld>
  <p:clrMapOvr>
    <a:masterClrMapping/>
  </p:clrMapOvr>
  <p:transition xmlns:p14="http://schemas.microsoft.com/office/powerpoint/2010/main" spd="slow">
    <p:cut/>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fill="hold" nodeType="afterEffect">
                                  <p:stCondLst>
                                    <p:cond delay="0"/>
                                  </p:stCondLst>
                                  <p:childTnLst>
                                    <p:animRot by="-21600000">
                                      <p:cBhvr>
                                        <p:cTn id="6" dur="5000" fill="hold"/>
                                        <p:tgtEl>
                                          <p:spTgt spid="32"/>
                                        </p:tgtEl>
                                        <p:attrNameLst>
                                          <p:attrName>r</p:attrName>
                                        </p:attrNameLst>
                                      </p:cBhvr>
                                    </p:animRot>
                                  </p:childTnLst>
                                </p:cTn>
                              </p:par>
                            </p:childTnLst>
                          </p:cTn>
                        </p:par>
                        <p:par>
                          <p:cTn id="7" fill="hold">
                            <p:stCondLst>
                              <p:cond delay="5000"/>
                            </p:stCondLst>
                            <p:childTnLst>
                              <p:par>
                                <p:cTn id="8" presetID="23" presetClass="entr" presetSubtype="16" fill="hold" nodeType="afterEffect">
                                  <p:stCondLst>
                                    <p:cond delay="0"/>
                                  </p:stCondLst>
                                  <p:childTnLst>
                                    <p:set>
                                      <p:cBhvr>
                                        <p:cTn id="9" dur="1" fill="hold">
                                          <p:stCondLst>
                                            <p:cond delay="0"/>
                                          </p:stCondLst>
                                        </p:cTn>
                                        <p:tgtEl>
                                          <p:spTgt spid="32"/>
                                        </p:tgtEl>
                                        <p:attrNameLst>
                                          <p:attrName>style.visibility</p:attrName>
                                        </p:attrNameLst>
                                      </p:cBhvr>
                                      <p:to>
                                        <p:strVal val="visible"/>
                                      </p:to>
                                    </p:set>
                                    <p:anim calcmode="lin" valueType="num">
                                      <p:cBhvr additive="base">
                                        <p:cTn id="10" dur="5000"/>
                                        <p:tgtEl>
                                          <p:spTgt spid="32"/>
                                        </p:tgtEl>
                                        <p:attrNameLst>
                                          <p:attrName>ppt_w</p:attrName>
                                        </p:attrNameLst>
                                      </p:cBhvr>
                                      <p:tavLst>
                                        <p:tav tm="0">
                                          <p:val>
                                            <p:strVal val="0"/>
                                          </p:val>
                                        </p:tav>
                                        <p:tav tm="100000">
                                          <p:val>
                                            <p:strVal val="#ppt_w"/>
                                          </p:val>
                                        </p:tav>
                                      </p:tavLst>
                                    </p:anim>
                                    <p:anim calcmode="lin" valueType="num">
                                      <p:cBhvr additive="base">
                                        <p:cTn id="11" dur="5000"/>
                                        <p:tgtEl>
                                          <p:spTgt spid="32"/>
                                        </p:tgtEl>
                                        <p:attrNameLst>
                                          <p:attrName>ppt_h</p:attrName>
                                        </p:attrNameLst>
                                      </p:cBhvr>
                                      <p:tavLst>
                                        <p:tav tm="0">
                                          <p:val>
                                            <p:strVal val="0"/>
                                          </p:val>
                                        </p:tav>
                                        <p:tav tm="100000">
                                          <p:val>
                                            <p:strVal val="#ppt_h"/>
                                          </p:val>
                                        </p:tav>
                                      </p:tavLst>
                                    </p:anim>
                                  </p:childTnLst>
                                </p:cTn>
                              </p:par>
                            </p:childTnLst>
                          </p:cTn>
                        </p:par>
                      </p:childTnLst>
                    </p:cTn>
                  </p:par>
                  <p:par>
                    <p:cTn id="12" fill="hold">
                      <p:stCondLst>
                        <p:cond delay="indefinite"/>
                      </p:stCondLst>
                      <p:childTnLst>
                        <p:par>
                          <p:cTn id="13" fill="hold">
                            <p:stCondLst>
                              <p:cond delay="0"/>
                            </p:stCondLst>
                            <p:childTnLst>
                              <p:par>
                                <p:cTn id="14" presetID="2" presetClass="exit" presetSubtype="8" fill="hold" nodeType="clickEffect">
                                  <p:stCondLst>
                                    <p:cond delay="0"/>
                                  </p:stCondLst>
                                  <p:childTnLst>
                                    <p:anim calcmode="lin" valueType="num">
                                      <p:cBhvr additive="base">
                                        <p:cTn id="15" dur="1000"/>
                                        <p:tgtEl>
                                          <p:spTgt spid="33"/>
                                        </p:tgtEl>
                                        <p:attrNameLst>
                                          <p:attrName>ppt_x</p:attrName>
                                        </p:attrNameLst>
                                      </p:cBhvr>
                                      <p:tavLst>
                                        <p:tav tm="0">
                                          <p:val>
                                            <p:strVal val="#ppt_x"/>
                                          </p:val>
                                        </p:tav>
                                        <p:tav tm="100000">
                                          <p:val>
                                            <p:strVal val="#ppt_x-1"/>
                                          </p:val>
                                        </p:tav>
                                      </p:tavLst>
                                    </p:anim>
                                    <p:set>
                                      <p:cBhvr>
                                        <p:cTn id="16" dur="1" fill="hold">
                                          <p:stCondLst>
                                            <p:cond delay="1000"/>
                                          </p:stCondLst>
                                        </p:cTn>
                                        <p:tgtEl>
                                          <p:spTgt spid="33"/>
                                        </p:tgtEl>
                                        <p:attrNameLst>
                                          <p:attrName>style.visibility</p:attrName>
                                        </p:attrNameLst>
                                      </p:cBhvr>
                                      <p:to>
                                        <p:strVal val="hidden"/>
                                      </p:to>
                                    </p:se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33"/>
                                        </p:tgtEl>
                                        <p:attrNameLst>
                                          <p:attrName>style.visibility</p:attrName>
                                        </p:attrNameLst>
                                      </p:cBhvr>
                                      <p:to>
                                        <p:strVal val="visible"/>
                                      </p:to>
                                    </p:set>
                                    <p:animEffect transition="in" filter="fade">
                                      <p:cBhvr>
                                        <p:cTn id="21" dur="1000"/>
                                        <p:tgtEl>
                                          <p:spTgt spid="33"/>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nodeType="clickEffect">
                                  <p:stCondLst>
                                    <p:cond delay="0"/>
                                  </p:stCondLst>
                                  <p:childTnLst>
                                    <p:set>
                                      <p:cBhvr>
                                        <p:cTn id="25" dur="1" fill="hold">
                                          <p:stCondLst>
                                            <p:cond delay="0"/>
                                          </p:stCondLst>
                                        </p:cTn>
                                        <p:tgtEl>
                                          <p:spTgt spid="33"/>
                                        </p:tgtEl>
                                        <p:attrNameLst>
                                          <p:attrName>style.visibility</p:attrName>
                                        </p:attrNameLst>
                                      </p:cBhvr>
                                      <p:to>
                                        <p:strVal val="visible"/>
                                      </p:to>
                                    </p:set>
                                    <p:animEffect transition="in" filter="fade">
                                      <p:cBhvr>
                                        <p:cTn id="26" dur="1000"/>
                                        <p:tgtEl>
                                          <p:spTgt spid="33"/>
                                        </p:tgtEl>
                                      </p:cBhvr>
                                    </p:animEffect>
                                  </p:childTnLst>
                                </p:cTn>
                              </p:par>
                            </p:childTnLst>
                          </p:cTn>
                        </p:par>
                        <p:par>
                          <p:cTn id="27" fill="hold">
                            <p:stCondLst>
                              <p:cond delay="1000"/>
                            </p:stCondLst>
                            <p:childTnLst>
                              <p:par>
                                <p:cTn id="28" presetID="1" presetClass="mediacall" presetSubtype="0" fill="hold" nodeType="afterEffect">
                                  <p:stCondLst>
                                    <p:cond delay="0"/>
                                  </p:stCondLst>
                                  <p:childTnLst>
                                    <p:cmd type="call" cmd="playFrom(0.0)">
                                      <p:cBhvr>
                                        <p:cTn id="29" dur="1" fill="hold"/>
                                        <p:tgtEl>
                                          <p:spTgt spid="2"/>
                                        </p:tgtEl>
                                      </p:cBhvr>
                                    </p:cmd>
                                  </p:childTnLst>
                                </p:cTn>
                              </p:par>
                            </p:childTnLst>
                          </p:cTn>
                        </p:par>
                        <p:par>
                          <p:cTn id="30" fill="hold">
                            <p:stCondLst>
                              <p:cond delay="1000"/>
                            </p:stCondLst>
                            <p:childTnLst>
                              <p:par>
                                <p:cTn id="31" presetID="1" presetClass="mediacall" presetSubtype="0" fill="hold" nodeType="afterEffect">
                                  <p:stCondLst>
                                    <p:cond delay="0"/>
                                  </p:stCondLst>
                                  <p:childTnLst>
                                    <p:cmd type="call" cmd="playFrom(0.0)">
                                      <p:cBhvr>
                                        <p:cTn id="32" dur="4063"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16981" numSld="999">
                <p:cTn id="33" repeatCount="indefinite" fill="hold" display="0">
                  <p:stCondLst>
                    <p:cond delay="indefinite"/>
                  </p:stCondLst>
                  <p:endCondLst>
                    <p:cond evt="onStopAudio" delay="0">
                      <p:tgtEl>
                        <p:sldTgt/>
                      </p:tgtEl>
                    </p:cond>
                  </p:endCondLst>
                </p:cTn>
                <p:tgtEl>
                  <p:spTgt spid="2"/>
                </p:tgtEl>
              </p:cMediaNode>
            </p:audio>
            <p:audio>
              <p:cMediaNode vol="80000">
                <p:cTn id="34" fill="hold" display="0">
                  <p:stCondLst>
                    <p:cond delay="indefinite"/>
                  </p:stCondLst>
                  <p:endCondLst>
                    <p:cond evt="onStopAudio" delay="0">
                      <p:tgtEl>
                        <p:sldTgt/>
                      </p:tgtEl>
                    </p:cond>
                  </p:endCondLst>
                </p:cTn>
                <p:tgtEl>
                  <p:spTgt spid="3"/>
                </p:tgtEl>
              </p:cMediaNode>
            </p:audio>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Shape 37"/>
        <p:cNvGrpSpPr/>
        <p:nvPr/>
      </p:nvGrpSpPr>
      <p:grpSpPr>
        <a:xfrm>
          <a:off x="0" y="0"/>
          <a:ext cx="0" cy="0"/>
          <a:chOff x="0" y="0"/>
          <a:chExt cx="0" cy="0"/>
        </a:xfrm>
      </p:grpSpPr>
      <p:sp>
        <p:nvSpPr>
          <p:cNvPr id="38" name="Shape 38"/>
          <p:cNvSpPr txBox="1">
            <a:spLocks noGrp="1"/>
          </p:cNvSpPr>
          <p:nvPr>
            <p:ph type="ctrTitle"/>
          </p:nvPr>
        </p:nvSpPr>
        <p:spPr>
          <a:xfrm>
            <a:off x="685800" y="1583342"/>
            <a:ext cx="7772400" cy="1159799"/>
          </a:xfrm>
          <a:prstGeom prst="rect">
            <a:avLst/>
          </a:prstGeom>
        </p:spPr>
        <p:txBody>
          <a:bodyPr lIns="91425" tIns="91425" rIns="91425" bIns="91425" anchor="b" anchorCtr="0">
            <a:noAutofit/>
          </a:bodyPr>
          <a:lstStyle/>
          <a:p>
            <a:pPr lvl="0" algn="l" rtl="0">
              <a:spcBef>
                <a:spcPts val="0"/>
              </a:spcBef>
              <a:buNone/>
            </a:pPr>
            <a:r>
              <a:rPr lang="en" sz="3000" b="0">
                <a:solidFill>
                  <a:srgbClr val="0000FF"/>
                </a:solidFill>
              </a:rPr>
              <a:t>ACCEPTANCE- </a:t>
            </a:r>
            <a:r>
              <a:rPr lang="en" sz="3000" b="0">
                <a:solidFill>
                  <a:srgbClr val="FF9900"/>
                </a:solidFill>
              </a:rPr>
              <a:t>people should be treated the same even if their different. Don’t judge a person by their race.Don’t judge a book by its cover. You never know what a person has on store. Take risks to meet people who don’t look like you.</a:t>
            </a:r>
          </a:p>
        </p:txBody>
      </p:sp>
      <p:sp>
        <p:nvSpPr>
          <p:cNvPr id="39" name="Shape 39"/>
          <p:cNvSpPr txBox="1">
            <a:spLocks noGrp="1"/>
          </p:cNvSpPr>
          <p:nvPr>
            <p:ph type="subTitle" idx="1"/>
          </p:nvPr>
        </p:nvSpPr>
        <p:spPr>
          <a:xfrm>
            <a:off x="11957825" y="1966400"/>
            <a:ext cx="1960799" cy="534300"/>
          </a:xfrm>
          <a:prstGeom prst="rect">
            <a:avLst/>
          </a:prstGeom>
        </p:spPr>
        <p:txBody>
          <a:bodyPr lIns="91425" tIns="91425" rIns="91425" bIns="91425" anchor="t" anchorCtr="0">
            <a:noAutofit/>
          </a:bodyPr>
          <a:lstStyle/>
          <a:p>
            <a:pPr lvl="0" algn="l" rtl="0">
              <a:spcBef>
                <a:spcPts val="0"/>
              </a:spcBef>
              <a:buNone/>
            </a:pPr>
            <a:endParaRPr/>
          </a:p>
        </p:txBody>
      </p:sp>
      <p:pic>
        <p:nvPicPr>
          <p:cNvPr id="40" name="Shape 40"/>
          <p:cNvPicPr preferRelativeResize="0"/>
          <p:nvPr/>
        </p:nvPicPr>
        <p:blipFill>
          <a:blip r:embed="rId5">
            <a:alphaModFix/>
          </a:blip>
          <a:stretch>
            <a:fillRect/>
          </a:stretch>
        </p:blipFill>
        <p:spPr>
          <a:xfrm rot="10800000">
            <a:off x="9884599" y="4670549"/>
            <a:ext cx="61300" cy="36125"/>
          </a:xfrm>
          <a:prstGeom prst="rect">
            <a:avLst/>
          </a:prstGeom>
          <a:noFill/>
          <a:ln>
            <a:noFill/>
          </a:ln>
        </p:spPr>
      </p:pic>
      <p:pic>
        <p:nvPicPr>
          <p:cNvPr id="41" name="Shape 41"/>
          <p:cNvPicPr preferRelativeResize="0"/>
          <p:nvPr/>
        </p:nvPicPr>
        <p:blipFill>
          <a:blip r:embed="rId5">
            <a:alphaModFix/>
          </a:blip>
          <a:stretch>
            <a:fillRect/>
          </a:stretch>
        </p:blipFill>
        <p:spPr>
          <a:xfrm>
            <a:off x="-43700" y="3297950"/>
            <a:ext cx="3716924" cy="1825150"/>
          </a:xfrm>
          <a:prstGeom prst="rect">
            <a:avLst/>
          </a:prstGeom>
          <a:noFill/>
          <a:ln>
            <a:noFill/>
          </a:ln>
        </p:spPr>
      </p:pic>
      <p:pic>
        <p:nvPicPr>
          <p:cNvPr id="42" name="Shape 42"/>
          <p:cNvPicPr preferRelativeResize="0"/>
          <p:nvPr/>
        </p:nvPicPr>
        <p:blipFill>
          <a:blip r:embed="rId6">
            <a:alphaModFix/>
          </a:blip>
          <a:stretch>
            <a:fillRect/>
          </a:stretch>
        </p:blipFill>
        <p:spPr>
          <a:xfrm>
            <a:off x="3673225" y="3297950"/>
            <a:ext cx="3545150" cy="1825150"/>
          </a:xfrm>
          <a:prstGeom prst="rect">
            <a:avLst/>
          </a:prstGeom>
          <a:noFill/>
          <a:ln>
            <a:noFill/>
          </a:ln>
        </p:spPr>
      </p:pic>
      <p:pic>
        <p:nvPicPr>
          <p:cNvPr id="2" name="Sound 1">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1104900" y="1177800"/>
            <a:ext cx="812800" cy="812800"/>
          </a:xfrm>
          <a:prstGeom prst="rect">
            <a:avLst/>
          </a:prstGeom>
        </p:spPr>
      </p:pic>
    </p:spTree>
  </p:cSld>
  <p:clrMapOvr>
    <a:masterClrMapping/>
  </p:clrMapOvr>
  <p:transition xmlns:p14="http://schemas.microsoft.com/office/powerpoint/2010/main" spd="slow">
    <p:push dir="r"/>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838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FFFF00"/>
        </a:solidFill>
        <a:effectLst/>
      </p:bgPr>
    </p:bg>
    <p:spTree>
      <p:nvGrpSpPr>
        <p:cNvPr id="1" name="Shape 46"/>
        <p:cNvGrpSpPr/>
        <p:nvPr/>
      </p:nvGrpSpPr>
      <p:grpSpPr>
        <a:xfrm>
          <a:off x="0" y="0"/>
          <a:ext cx="0" cy="0"/>
          <a:chOff x="0" y="0"/>
          <a:chExt cx="0" cy="0"/>
        </a:xfrm>
      </p:grpSpPr>
      <p:sp>
        <p:nvSpPr>
          <p:cNvPr id="47" name="Shape 47"/>
          <p:cNvSpPr txBox="1">
            <a:spLocks noGrp="1"/>
          </p:cNvSpPr>
          <p:nvPr>
            <p:ph type="title"/>
          </p:nvPr>
        </p:nvSpPr>
        <p:spPr>
          <a:xfrm>
            <a:off x="457200" y="205978"/>
            <a:ext cx="8229600" cy="857400"/>
          </a:xfrm>
          <a:prstGeom prst="rect">
            <a:avLst/>
          </a:prstGeom>
        </p:spPr>
        <p:txBody>
          <a:bodyPr lIns="91425" tIns="91425" rIns="91425" bIns="91425" anchor="b" anchorCtr="0">
            <a:noAutofit/>
          </a:bodyPr>
          <a:lstStyle/>
          <a:p>
            <a:pPr>
              <a:spcBef>
                <a:spcPts val="0"/>
              </a:spcBef>
              <a:buNone/>
            </a:pPr>
            <a:r>
              <a:rPr lang="en"/>
              <a:t>The Other Side</a:t>
            </a:r>
          </a:p>
        </p:txBody>
      </p:sp>
      <p:sp>
        <p:nvSpPr>
          <p:cNvPr id="48" name="Shape 48"/>
          <p:cNvSpPr txBox="1">
            <a:spLocks noGrp="1"/>
          </p:cNvSpPr>
          <p:nvPr>
            <p:ph type="body" idx="1"/>
          </p:nvPr>
        </p:nvSpPr>
        <p:spPr>
          <a:xfrm>
            <a:off x="533650" y="1178300"/>
            <a:ext cx="8229600" cy="3725699"/>
          </a:xfrm>
          <a:prstGeom prst="rect">
            <a:avLst/>
          </a:prstGeom>
        </p:spPr>
        <p:txBody>
          <a:bodyPr lIns="91425" tIns="91425" rIns="91425" bIns="91425" anchor="t" anchorCtr="0">
            <a:noAutofit/>
          </a:bodyPr>
          <a:lstStyle/>
          <a:p>
            <a:pPr>
              <a:spcBef>
                <a:spcPts val="0"/>
              </a:spcBef>
              <a:buNone/>
            </a:pPr>
            <a:r>
              <a:rPr lang="en" sz="2400"/>
              <a:t>“My mama says I shouldn’t go on the other side,” I said. “My mama says the same thing. But she never said anything about sitting on it.” Neither did mine,” I said.</a:t>
            </a:r>
          </a:p>
        </p:txBody>
      </p:sp>
      <p:pic>
        <p:nvPicPr>
          <p:cNvPr id="49" name="Shape 49"/>
          <p:cNvPicPr preferRelativeResize="0"/>
          <p:nvPr/>
        </p:nvPicPr>
        <p:blipFill>
          <a:blip r:embed="rId5">
            <a:alphaModFix/>
          </a:blip>
          <a:stretch>
            <a:fillRect/>
          </a:stretch>
        </p:blipFill>
        <p:spPr>
          <a:xfrm>
            <a:off x="5955225" y="2413401"/>
            <a:ext cx="3188774" cy="2730124"/>
          </a:xfrm>
          <a:prstGeom prst="rect">
            <a:avLst/>
          </a:prstGeom>
          <a:noFill/>
          <a:ln>
            <a:noFill/>
          </a:ln>
        </p:spPr>
      </p:pic>
      <p:pic>
        <p:nvPicPr>
          <p:cNvPr id="50" name="Shape 50"/>
          <p:cNvPicPr preferRelativeResize="0"/>
          <p:nvPr/>
        </p:nvPicPr>
        <p:blipFill>
          <a:blip r:embed="rId6">
            <a:alphaModFix/>
          </a:blip>
          <a:stretch>
            <a:fillRect/>
          </a:stretch>
        </p:blipFill>
        <p:spPr>
          <a:xfrm>
            <a:off x="0" y="2413375"/>
            <a:ext cx="2784699" cy="2730125"/>
          </a:xfrm>
          <a:prstGeom prst="rect">
            <a:avLst/>
          </a:prstGeom>
          <a:noFill/>
          <a:ln>
            <a:noFill/>
          </a:ln>
        </p:spPr>
      </p:pic>
      <p:pic>
        <p:nvPicPr>
          <p:cNvPr id="2" name="Sound 1">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812800" y="250578"/>
            <a:ext cx="812800" cy="812800"/>
          </a:xfrm>
          <a:prstGeom prst="rect">
            <a:avLst/>
          </a:prstGeom>
        </p:spPr>
      </p:pic>
    </p:spTree>
  </p:cSld>
  <p:clrMapOvr>
    <a:masterClrMapping/>
  </p:clrMapOvr>
  <p:transition xmlns:p14="http://schemas.microsoft.com/office/powerpoint/2010/main" spd="slow">
    <p:push/>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9"/>
                                        </p:tgtEl>
                                        <p:attrNameLst>
                                          <p:attrName>style.visibility</p:attrName>
                                        </p:attrNameLst>
                                      </p:cBhvr>
                                      <p:to>
                                        <p:strVal val="visible"/>
                                      </p:to>
                                    </p:set>
                                    <p:anim calcmode="lin" valueType="num">
                                      <p:cBhvr additive="base">
                                        <p:cTn id="7" dur="1000"/>
                                        <p:tgtEl>
                                          <p:spTgt spid="49"/>
                                        </p:tgtEl>
                                        <p:attrNameLst>
                                          <p:attrName>ppt_y</p:attrName>
                                        </p:attrNameLst>
                                      </p:cBhvr>
                                      <p:tavLst>
                                        <p:tav tm="0">
                                          <p:val>
                                            <p:strVal val="#ppt_y+1"/>
                                          </p:val>
                                        </p:tav>
                                        <p:tav tm="100000">
                                          <p:val>
                                            <p:strVal val="#ppt_y"/>
                                          </p:val>
                                        </p:tav>
                                      </p:tavLst>
                                    </p:anim>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9"/>
                                        </p:tgtEl>
                                        <p:attrNameLst>
                                          <p:attrName>style.visibility</p:attrName>
                                        </p:attrNameLst>
                                      </p:cBhvr>
                                      <p:to>
                                        <p:strVal val="visible"/>
                                      </p:to>
                                    </p:set>
                                    <p:animEffect transition="in" filter="fade">
                                      <p:cBhvr>
                                        <p:cTn id="12" dur="1000"/>
                                        <p:tgtEl>
                                          <p:spTgt spid="49"/>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xit" presetSubtype="1" fill="hold" nodeType="clickEffect">
                                  <p:stCondLst>
                                    <p:cond delay="0"/>
                                  </p:stCondLst>
                                  <p:childTnLst>
                                    <p:anim calcmode="lin" valueType="num">
                                      <p:cBhvr additive="base">
                                        <p:cTn id="16" dur="3000"/>
                                        <p:tgtEl>
                                          <p:spTgt spid="50"/>
                                        </p:tgtEl>
                                        <p:attrNameLst>
                                          <p:attrName>ppt_y</p:attrName>
                                        </p:attrNameLst>
                                      </p:cBhvr>
                                      <p:tavLst>
                                        <p:tav tm="0">
                                          <p:val>
                                            <p:strVal val="#ppt_y"/>
                                          </p:val>
                                        </p:tav>
                                        <p:tav tm="100000">
                                          <p:val>
                                            <p:strVal val="#ppt_y-1"/>
                                          </p:val>
                                        </p:tav>
                                      </p:tavLst>
                                    </p:anim>
                                    <p:set>
                                      <p:cBhvr>
                                        <p:cTn id="17" dur="1" fill="hold">
                                          <p:stCondLst>
                                            <p:cond delay="3000"/>
                                          </p:stCondLst>
                                        </p:cTn>
                                        <p:tgtEl>
                                          <p:spTgt spid="50"/>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50"/>
                                        </p:tgtEl>
                                        <p:attrNameLst>
                                          <p:attrName>style.visibility</p:attrName>
                                        </p:attrNameLst>
                                      </p:cBhvr>
                                      <p:to>
                                        <p:strVal val="visible"/>
                                      </p:to>
                                    </p:set>
                                    <p:animEffect transition="in" filter="fade">
                                      <p:cBhvr>
                                        <p:cTn id="22" dur="1000"/>
                                        <p:tgtEl>
                                          <p:spTgt spid="50"/>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50"/>
                                        </p:tgtEl>
                                        <p:attrNameLst>
                                          <p:attrName>style.visibility</p:attrName>
                                        </p:attrNameLst>
                                      </p:cBhvr>
                                      <p:to>
                                        <p:strVal val="visible"/>
                                      </p:to>
                                    </p:set>
                                    <p:animEffect transition="in" filter="fade">
                                      <p:cBhvr>
                                        <p:cTn id="27" dur="1000"/>
                                        <p:tgtEl>
                                          <p:spTgt spid="50"/>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50"/>
                                        </p:tgtEl>
                                        <p:attrNameLst>
                                          <p:attrName>style.visibility</p:attrName>
                                        </p:attrNameLst>
                                      </p:cBhvr>
                                      <p:to>
                                        <p:strVal val="visible"/>
                                      </p:to>
                                    </p:set>
                                    <p:animEffect transition="in" filter="fade">
                                      <p:cBhvr>
                                        <p:cTn id="32" dur="1000"/>
                                        <p:tgtEl>
                                          <p:spTgt spid="50"/>
                                        </p:tgtEl>
                                      </p:cBhvr>
                                    </p:animEffect>
                                  </p:childTnLst>
                                </p:cTn>
                              </p:par>
                            </p:childTnLst>
                          </p:cTn>
                        </p:par>
                        <p:par>
                          <p:cTn id="33" fill="hold">
                            <p:stCondLst>
                              <p:cond delay="1000"/>
                            </p:stCondLst>
                            <p:childTnLst>
                              <p:par>
                                <p:cTn id="34" presetID="1" presetClass="mediacall" presetSubtype="0" fill="hold" nodeType="afterEffect">
                                  <p:stCondLst>
                                    <p:cond delay="0"/>
                                  </p:stCondLst>
                                  <p:childTnLst>
                                    <p:cmd type="call" cmd="playFrom(0.0)">
                                      <p:cBhvr>
                                        <p:cTn id="35" dur="27386"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36" fill="hold" display="0">
                  <p:stCondLst>
                    <p:cond delay="indefinite"/>
                  </p:stCondLst>
                  <p:endCondLst>
                    <p:cond evt="onStopAudio" delay="0">
                      <p:tgtEl>
                        <p:sldTgt/>
                      </p:tgtEl>
                    </p:cond>
                  </p:endCondLst>
                </p:cTn>
                <p:tgtEl>
                  <p:spTgt spid="2"/>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434343"/>
        </a:solidFill>
        <a:effectLst/>
      </p:bgPr>
    </p:bg>
    <p:spTree>
      <p:nvGrpSpPr>
        <p:cNvPr id="1" name="Shape 54"/>
        <p:cNvGrpSpPr/>
        <p:nvPr/>
      </p:nvGrpSpPr>
      <p:grpSpPr>
        <a:xfrm>
          <a:off x="0" y="0"/>
          <a:ext cx="0" cy="0"/>
          <a:chOff x="0" y="0"/>
          <a:chExt cx="0" cy="0"/>
        </a:xfrm>
      </p:grpSpPr>
      <p:sp>
        <p:nvSpPr>
          <p:cNvPr id="55" name="Shape 55"/>
          <p:cNvSpPr txBox="1">
            <a:spLocks noGrp="1"/>
          </p:cNvSpPr>
          <p:nvPr>
            <p:ph type="title"/>
          </p:nvPr>
        </p:nvSpPr>
        <p:spPr>
          <a:xfrm>
            <a:off x="457200" y="205978"/>
            <a:ext cx="8229600" cy="857400"/>
          </a:xfrm>
          <a:prstGeom prst="rect">
            <a:avLst/>
          </a:prstGeom>
        </p:spPr>
        <p:txBody>
          <a:bodyPr lIns="91425" tIns="91425" rIns="91425" bIns="91425" anchor="b" anchorCtr="0">
            <a:noAutofit/>
          </a:bodyPr>
          <a:lstStyle/>
          <a:p>
            <a:pPr>
              <a:spcBef>
                <a:spcPts val="0"/>
              </a:spcBef>
              <a:buNone/>
            </a:pPr>
            <a:r>
              <a:rPr lang="en"/>
              <a:t>The Other Side</a:t>
            </a:r>
          </a:p>
        </p:txBody>
      </p:sp>
      <p:sp>
        <p:nvSpPr>
          <p:cNvPr id="56" name="Shape 56"/>
          <p:cNvSpPr txBox="1">
            <a:spLocks noGrp="1"/>
          </p:cNvSpPr>
          <p:nvPr>
            <p:ph type="body" idx="1"/>
          </p:nvPr>
        </p:nvSpPr>
        <p:spPr>
          <a:xfrm>
            <a:off x="457200" y="1200150"/>
            <a:ext cx="8229600" cy="3725699"/>
          </a:xfrm>
          <a:prstGeom prst="rect">
            <a:avLst/>
          </a:prstGeom>
        </p:spPr>
        <p:txBody>
          <a:bodyPr lIns="91425" tIns="91425" rIns="91425" bIns="91425" anchor="t" anchorCtr="0">
            <a:noAutofit/>
          </a:bodyPr>
          <a:lstStyle/>
          <a:p>
            <a:pPr rtl="0">
              <a:spcBef>
                <a:spcPts val="0"/>
              </a:spcBef>
              <a:buNone/>
            </a:pPr>
            <a:r>
              <a:rPr lang="en" b="1" dirty="0"/>
              <a:t>“Once when we were jumping </a:t>
            </a:r>
            <a:r>
              <a:rPr lang="en" b="1" dirty="0" smtClean="0"/>
              <a:t>rope, </a:t>
            </a:r>
            <a:r>
              <a:rPr lang="en" b="1" dirty="0"/>
              <a:t>asked if she could play. And my friend Sandra said no without even asking the rest of us.</a:t>
            </a:r>
          </a:p>
          <a:p>
            <a:pPr>
              <a:spcBef>
                <a:spcPts val="0"/>
              </a:spcBef>
              <a:buNone/>
            </a:pPr>
            <a:r>
              <a:rPr lang="en" b="1" dirty="0"/>
              <a:t>I don’t know what I would have said. Maybe yes. Maybe no.”</a:t>
            </a:r>
          </a:p>
        </p:txBody>
      </p:sp>
      <p:pic>
        <p:nvPicPr>
          <p:cNvPr id="57" name="Shape 57"/>
          <p:cNvPicPr preferRelativeResize="0"/>
          <p:nvPr/>
        </p:nvPicPr>
        <p:blipFill>
          <a:blip r:embed="rId5">
            <a:alphaModFix/>
          </a:blip>
          <a:stretch>
            <a:fillRect/>
          </a:stretch>
        </p:blipFill>
        <p:spPr>
          <a:xfrm>
            <a:off x="6180925" y="3294675"/>
            <a:ext cx="2963074" cy="1848825"/>
          </a:xfrm>
          <a:prstGeom prst="rect">
            <a:avLst/>
          </a:prstGeom>
          <a:noFill/>
          <a:ln>
            <a:noFill/>
          </a:ln>
        </p:spPr>
      </p:pic>
      <p:pic>
        <p:nvPicPr>
          <p:cNvPr id="2" name="Sound 1">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977900" y="656978"/>
            <a:ext cx="812800" cy="812800"/>
          </a:xfrm>
          <a:prstGeom prst="rect">
            <a:avLst/>
          </a:prstGeom>
        </p:spPr>
      </p:pic>
    </p:spTree>
  </p:cSld>
  <p:clrMapOvr>
    <a:masterClrMapping/>
  </p:clrMapOvr>
  <p:transition xmlns:p14="http://schemas.microsoft.com/office/powerpoint/2010/main" spd="slow">
    <p:fade/>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xit" presetSubtype="2" fill="hold" nodeType="clickEffect">
                                  <p:stCondLst>
                                    <p:cond delay="0"/>
                                  </p:stCondLst>
                                  <p:childTnLst>
                                    <p:anim calcmode="lin" valueType="num">
                                      <p:cBhvr additive="base">
                                        <p:cTn id="6" dur="1000"/>
                                        <p:tgtEl>
                                          <p:spTgt spid="57"/>
                                        </p:tgtEl>
                                        <p:attrNameLst>
                                          <p:attrName>ppt_x</p:attrName>
                                        </p:attrNameLst>
                                      </p:cBhvr>
                                      <p:tavLst>
                                        <p:tav tm="0">
                                          <p:val>
                                            <p:strVal val="#ppt_x"/>
                                          </p:val>
                                        </p:tav>
                                        <p:tav tm="100000">
                                          <p:val>
                                            <p:strVal val="#ppt_x+1"/>
                                          </p:val>
                                        </p:tav>
                                      </p:tavLst>
                                    </p:anim>
                                    <p:set>
                                      <p:cBhvr>
                                        <p:cTn id="7" dur="1" fill="hold">
                                          <p:stCondLst>
                                            <p:cond delay="1000"/>
                                          </p:stCondLst>
                                        </p:cTn>
                                        <p:tgtEl>
                                          <p:spTgt spid="5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7"/>
                                        </p:tgtEl>
                                        <p:attrNameLst>
                                          <p:attrName>style.visibility</p:attrName>
                                        </p:attrNameLst>
                                      </p:cBhvr>
                                      <p:to>
                                        <p:strVal val="visible"/>
                                      </p:to>
                                    </p:set>
                                    <p:animEffect transition="in" filter="fade">
                                      <p:cBhvr>
                                        <p:cTn id="12" dur="3900"/>
                                        <p:tgtEl>
                                          <p:spTgt spid="57"/>
                                        </p:tgtEl>
                                      </p:cBhvr>
                                    </p:animEffect>
                                  </p:childTnLst>
                                </p:cTn>
                              </p:par>
                            </p:childTnLst>
                          </p:cTn>
                        </p:par>
                        <p:par>
                          <p:cTn id="13" fill="hold">
                            <p:stCondLst>
                              <p:cond delay="3900"/>
                            </p:stCondLst>
                            <p:childTnLst>
                              <p:par>
                                <p:cTn id="14" presetID="1" presetClass="mediacall" presetSubtype="0" fill="hold" nodeType="afterEffect">
                                  <p:stCondLst>
                                    <p:cond delay="0"/>
                                  </p:stCondLst>
                                  <p:childTnLst>
                                    <p:cmd type="call" cmd="playFrom(0.0)">
                                      <p:cBhvr>
                                        <p:cTn id="15" dur="20375"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16" fill="hold" display="0">
                  <p:stCondLst>
                    <p:cond delay="indefinite"/>
                  </p:stCondLst>
                  <p:endCondLst>
                    <p:cond evt="onStopAudio" delay="0">
                      <p:tgtEl>
                        <p:sldTgt/>
                      </p:tgtEl>
                    </p:cond>
                  </p:endCondLst>
                </p:cTn>
                <p:tgtEl>
                  <p:spTgt spid="2"/>
                </p:tgtEl>
              </p:cMediaNode>
            </p:audio>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FFFF00"/>
        </a:solidFill>
        <a:effectLst/>
      </p:bgPr>
    </p:bg>
    <p:spTree>
      <p:nvGrpSpPr>
        <p:cNvPr id="1" name="Shape 61"/>
        <p:cNvGrpSpPr/>
        <p:nvPr/>
      </p:nvGrpSpPr>
      <p:grpSpPr>
        <a:xfrm>
          <a:off x="0" y="0"/>
          <a:ext cx="0" cy="0"/>
          <a:chOff x="0" y="0"/>
          <a:chExt cx="0" cy="0"/>
        </a:xfrm>
      </p:grpSpPr>
      <p:sp>
        <p:nvSpPr>
          <p:cNvPr id="62" name="Shape 62"/>
          <p:cNvSpPr txBox="1">
            <a:spLocks noGrp="1"/>
          </p:cNvSpPr>
          <p:nvPr>
            <p:ph type="title"/>
          </p:nvPr>
        </p:nvSpPr>
        <p:spPr>
          <a:xfrm>
            <a:off x="457200" y="205978"/>
            <a:ext cx="8229600" cy="857400"/>
          </a:xfrm>
          <a:prstGeom prst="rect">
            <a:avLst/>
          </a:prstGeom>
        </p:spPr>
        <p:txBody>
          <a:bodyPr lIns="91425" tIns="91425" rIns="91425" bIns="91425" anchor="b" anchorCtr="0">
            <a:noAutofit/>
          </a:bodyPr>
          <a:lstStyle/>
          <a:p>
            <a:pPr>
              <a:spcBef>
                <a:spcPts val="0"/>
              </a:spcBef>
              <a:buNone/>
            </a:pPr>
            <a:r>
              <a:rPr lang="en" dirty="0"/>
              <a:t>                Isaiah’s </a:t>
            </a:r>
            <a:r>
              <a:rPr lang="en" dirty="0" smtClean="0"/>
              <a:t>connection(s</a:t>
            </a:r>
            <a:r>
              <a:rPr lang="en" dirty="0"/>
              <a:t>)</a:t>
            </a:r>
          </a:p>
        </p:txBody>
      </p:sp>
      <p:sp>
        <p:nvSpPr>
          <p:cNvPr id="63" name="Shape 63"/>
          <p:cNvSpPr txBox="1">
            <a:spLocks noGrp="1"/>
          </p:cNvSpPr>
          <p:nvPr>
            <p:ph type="body" idx="1"/>
          </p:nvPr>
        </p:nvSpPr>
        <p:spPr>
          <a:xfrm>
            <a:off x="457200" y="1200150"/>
            <a:ext cx="8229600" cy="3725699"/>
          </a:xfrm>
          <a:prstGeom prst="rect">
            <a:avLst/>
          </a:prstGeom>
        </p:spPr>
        <p:txBody>
          <a:bodyPr lIns="91425" tIns="91425" rIns="91425" bIns="91425" anchor="t" anchorCtr="0">
            <a:noAutofit/>
          </a:bodyPr>
          <a:lstStyle/>
          <a:p>
            <a:pPr>
              <a:spcBef>
                <a:spcPts val="0"/>
              </a:spcBef>
              <a:buNone/>
            </a:pPr>
            <a:r>
              <a:rPr lang="en"/>
              <a:t>One time I was just 7 years old, some other people that weren’t my color asked if they could be my friend. Even though I didn’t know them I just said yes because it would just be rude to say no, so we have been friends to this point.</a:t>
            </a:r>
          </a:p>
        </p:txBody>
      </p:sp>
      <p:pic>
        <p:nvPicPr>
          <p:cNvPr id="64" name="Shape 64"/>
          <p:cNvPicPr preferRelativeResize="0"/>
          <p:nvPr/>
        </p:nvPicPr>
        <p:blipFill>
          <a:blip r:embed="rId5">
            <a:alphaModFix/>
          </a:blip>
          <a:stretch>
            <a:fillRect/>
          </a:stretch>
        </p:blipFill>
        <p:spPr>
          <a:xfrm>
            <a:off x="6774275" y="3666600"/>
            <a:ext cx="2369725" cy="1476899"/>
          </a:xfrm>
          <a:prstGeom prst="rect">
            <a:avLst/>
          </a:prstGeom>
          <a:noFill/>
          <a:ln>
            <a:noFill/>
          </a:ln>
        </p:spPr>
      </p:pic>
      <p:pic>
        <p:nvPicPr>
          <p:cNvPr id="2" name="Sound 1">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147234" y="387350"/>
            <a:ext cx="812800" cy="8128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gallery dir="l"/>
      </p:transition>
    </mc:Choice>
    <mc:Fallback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64"/>
                                        </p:tgtEl>
                                        <p:attrNameLst>
                                          <p:attrName>style.visibility</p:attrName>
                                        </p:attrNameLst>
                                      </p:cBhvr>
                                      <p:to>
                                        <p:strVal val="visible"/>
                                      </p:to>
                                    </p:set>
                                    <p:anim calcmode="lin" valueType="num">
                                      <p:cBhvr additive="base">
                                        <p:cTn id="7" dur="1000"/>
                                        <p:tgtEl>
                                          <p:spTgt spid="64"/>
                                        </p:tgtEl>
                                        <p:attrNameLst>
                                          <p:attrName>ppt_x</p:attrName>
                                        </p:attrNameLst>
                                      </p:cBhvr>
                                      <p:tavLst>
                                        <p:tav tm="0">
                                          <p:val>
                                            <p:strVal val="#ppt_x+1"/>
                                          </p:val>
                                        </p:tav>
                                        <p:tav tm="100000">
                                          <p:val>
                                            <p:strVal val="#ppt_x"/>
                                          </p:val>
                                        </p:tav>
                                      </p:tavLst>
                                    </p:anim>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64"/>
                                        </p:tgtEl>
                                        <p:attrNameLst>
                                          <p:attrName>style.visibility</p:attrName>
                                        </p:attrNameLst>
                                      </p:cBhvr>
                                      <p:to>
                                        <p:strVal val="visible"/>
                                      </p:to>
                                    </p:set>
                                    <p:animEffect transition="in" filter="fade">
                                      <p:cBhvr>
                                        <p:cTn id="12" dur="1000"/>
                                        <p:tgtEl>
                                          <p:spTgt spid="64"/>
                                        </p:tgtEl>
                                      </p:cBhvr>
                                    </p:animEffect>
                                  </p:childTnLst>
                                </p:cTn>
                              </p:par>
                            </p:childTnLst>
                          </p:cTn>
                        </p:par>
                        <p:par>
                          <p:cTn id="13" fill="hold">
                            <p:stCondLst>
                              <p:cond delay="1000"/>
                            </p:stCondLst>
                            <p:childTnLst>
                              <p:par>
                                <p:cTn id="14" presetID="1" presetClass="mediacall" presetSubtype="0" fill="hold" nodeType="afterEffect">
                                  <p:stCondLst>
                                    <p:cond delay="0"/>
                                  </p:stCondLst>
                                  <p:childTnLst>
                                    <p:cmd type="call" cmd="playFrom(0.0)">
                                      <p:cBhvr>
                                        <p:cTn id="15" dur="14453"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16" fill="hold" display="0">
                  <p:stCondLst>
                    <p:cond delay="indefinite"/>
                  </p:stCondLst>
                  <p:endCondLst>
                    <p:cond evt="onStopAudio" delay="0">
                      <p:tgtEl>
                        <p:sldTgt/>
                      </p:tgtEl>
                    </p:cond>
                  </p:endCondLst>
                </p:cTn>
                <p:tgtEl>
                  <p:spTgt spid="2"/>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FF0000"/>
        </a:solidFill>
        <a:effectLst/>
      </p:bgPr>
    </p:bg>
    <p:spTree>
      <p:nvGrpSpPr>
        <p:cNvPr id="1" name="Shape 68"/>
        <p:cNvGrpSpPr/>
        <p:nvPr/>
      </p:nvGrpSpPr>
      <p:grpSpPr>
        <a:xfrm>
          <a:off x="0" y="0"/>
          <a:ext cx="0" cy="0"/>
          <a:chOff x="0" y="0"/>
          <a:chExt cx="0" cy="0"/>
        </a:xfrm>
      </p:grpSpPr>
      <p:sp>
        <p:nvSpPr>
          <p:cNvPr id="69" name="Shape 69"/>
          <p:cNvSpPr txBox="1">
            <a:spLocks noGrp="1"/>
          </p:cNvSpPr>
          <p:nvPr>
            <p:ph type="title"/>
          </p:nvPr>
        </p:nvSpPr>
        <p:spPr>
          <a:xfrm>
            <a:off x="457200" y="205978"/>
            <a:ext cx="8229600" cy="857400"/>
          </a:xfrm>
          <a:prstGeom prst="rect">
            <a:avLst/>
          </a:prstGeom>
        </p:spPr>
        <p:txBody>
          <a:bodyPr lIns="91425" tIns="91425" rIns="91425" bIns="91425" anchor="b" anchorCtr="0">
            <a:noAutofit/>
          </a:bodyPr>
          <a:lstStyle/>
          <a:p>
            <a:pPr>
              <a:spcBef>
                <a:spcPts val="0"/>
              </a:spcBef>
              <a:buNone/>
            </a:pPr>
            <a:r>
              <a:rPr lang="en"/>
              <a:t>The Great Migration</a:t>
            </a:r>
          </a:p>
        </p:txBody>
      </p:sp>
      <p:sp>
        <p:nvSpPr>
          <p:cNvPr id="70" name="Shape 70"/>
          <p:cNvSpPr txBox="1">
            <a:spLocks noGrp="1"/>
          </p:cNvSpPr>
          <p:nvPr>
            <p:ph type="body" idx="1"/>
          </p:nvPr>
        </p:nvSpPr>
        <p:spPr>
          <a:xfrm>
            <a:off x="457200" y="1200150"/>
            <a:ext cx="8229600" cy="3725699"/>
          </a:xfrm>
          <a:prstGeom prst="rect">
            <a:avLst/>
          </a:prstGeom>
        </p:spPr>
        <p:txBody>
          <a:bodyPr lIns="91425" tIns="91425" rIns="91425" bIns="91425" anchor="t" anchorCtr="0">
            <a:noAutofit/>
          </a:bodyPr>
          <a:lstStyle/>
          <a:p>
            <a:pPr rtl="0">
              <a:spcBef>
                <a:spcPts val="0"/>
              </a:spcBef>
              <a:buNone/>
            </a:pPr>
            <a:r>
              <a:rPr lang="en"/>
              <a:t>“The migrants soon learned that segregation was not confined to the south.”</a:t>
            </a:r>
          </a:p>
          <a:p>
            <a:pPr>
              <a:spcBef>
                <a:spcPts val="0"/>
              </a:spcBef>
              <a:buNone/>
            </a:pPr>
            <a:r>
              <a:rPr lang="en"/>
              <a:t>“Many northern workers were angry because they had to compete with the migrants for housing and jobs.There were riots.”</a:t>
            </a:r>
          </a:p>
        </p:txBody>
      </p:sp>
      <p:pic>
        <p:nvPicPr>
          <p:cNvPr id="71" name="Shape 71"/>
          <p:cNvPicPr preferRelativeResize="0"/>
          <p:nvPr/>
        </p:nvPicPr>
        <p:blipFill>
          <a:blip r:embed="rId5">
            <a:alphaModFix/>
          </a:blip>
          <a:stretch>
            <a:fillRect/>
          </a:stretch>
        </p:blipFill>
        <p:spPr>
          <a:xfrm>
            <a:off x="0" y="3907200"/>
            <a:ext cx="2304200" cy="1236299"/>
          </a:xfrm>
          <a:prstGeom prst="rect">
            <a:avLst/>
          </a:prstGeom>
          <a:noFill/>
          <a:ln>
            <a:noFill/>
          </a:ln>
        </p:spPr>
      </p:pic>
      <p:pic>
        <p:nvPicPr>
          <p:cNvPr id="72" name="Shape 72"/>
          <p:cNvPicPr preferRelativeResize="0"/>
          <p:nvPr/>
        </p:nvPicPr>
        <p:blipFill>
          <a:blip r:embed="rId6">
            <a:alphaModFix/>
          </a:blip>
          <a:stretch>
            <a:fillRect/>
          </a:stretch>
        </p:blipFill>
        <p:spPr>
          <a:xfrm>
            <a:off x="2304200" y="3907200"/>
            <a:ext cx="2468000" cy="1236300"/>
          </a:xfrm>
          <a:prstGeom prst="rect">
            <a:avLst/>
          </a:prstGeom>
          <a:noFill/>
          <a:ln>
            <a:noFill/>
          </a:ln>
        </p:spPr>
      </p:pic>
      <p:pic>
        <p:nvPicPr>
          <p:cNvPr id="73" name="Shape 73"/>
          <p:cNvPicPr preferRelativeResize="0"/>
          <p:nvPr/>
        </p:nvPicPr>
        <p:blipFill>
          <a:blip r:embed="rId7">
            <a:alphaModFix/>
          </a:blip>
          <a:stretch>
            <a:fillRect/>
          </a:stretch>
        </p:blipFill>
        <p:spPr>
          <a:xfrm>
            <a:off x="4772200" y="3907200"/>
            <a:ext cx="2304200" cy="1236300"/>
          </a:xfrm>
          <a:prstGeom prst="rect">
            <a:avLst/>
          </a:prstGeom>
          <a:noFill/>
          <a:ln>
            <a:noFill/>
          </a:ln>
        </p:spPr>
      </p:pic>
      <p:pic>
        <p:nvPicPr>
          <p:cNvPr id="2" name="Sound 1">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8"/>
          <a:stretch>
            <a:fillRect/>
          </a:stretch>
        </p:blipFill>
        <p:spPr>
          <a:xfrm>
            <a:off x="-1009650" y="556683"/>
            <a:ext cx="812800" cy="8128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prism/>
      </p:transition>
    </mc:Choice>
    <mc:Fallback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006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FF0000"/>
        </a:solidFill>
        <a:effectLst/>
      </p:bgPr>
    </p:bg>
    <p:spTree>
      <p:nvGrpSpPr>
        <p:cNvPr id="1" name="Shape 77"/>
        <p:cNvGrpSpPr/>
        <p:nvPr/>
      </p:nvGrpSpPr>
      <p:grpSpPr>
        <a:xfrm>
          <a:off x="0" y="0"/>
          <a:ext cx="0" cy="0"/>
          <a:chOff x="0" y="0"/>
          <a:chExt cx="0" cy="0"/>
        </a:xfrm>
      </p:grpSpPr>
      <p:sp>
        <p:nvSpPr>
          <p:cNvPr id="78" name="Shape 78"/>
          <p:cNvSpPr txBox="1">
            <a:spLocks noGrp="1"/>
          </p:cNvSpPr>
          <p:nvPr>
            <p:ph type="title"/>
          </p:nvPr>
        </p:nvSpPr>
        <p:spPr>
          <a:xfrm>
            <a:off x="457200" y="184128"/>
            <a:ext cx="8229600" cy="857400"/>
          </a:xfrm>
          <a:prstGeom prst="rect">
            <a:avLst/>
          </a:prstGeom>
        </p:spPr>
        <p:txBody>
          <a:bodyPr lIns="91425" tIns="91425" rIns="91425" bIns="91425" anchor="b" anchorCtr="0">
            <a:noAutofit/>
          </a:bodyPr>
          <a:lstStyle/>
          <a:p>
            <a:pPr>
              <a:spcBef>
                <a:spcPts val="0"/>
              </a:spcBef>
              <a:buNone/>
            </a:pPr>
            <a:r>
              <a:rPr lang="en" dirty="0"/>
              <a:t>       Isaiah’s </a:t>
            </a:r>
            <a:r>
              <a:rPr lang="en" dirty="0" smtClean="0"/>
              <a:t>connection(s</a:t>
            </a:r>
            <a:r>
              <a:rPr lang="en" dirty="0"/>
              <a:t>)</a:t>
            </a:r>
          </a:p>
        </p:txBody>
      </p:sp>
      <p:sp>
        <p:nvSpPr>
          <p:cNvPr id="79" name="Shape 79"/>
          <p:cNvSpPr txBox="1">
            <a:spLocks noGrp="1"/>
          </p:cNvSpPr>
          <p:nvPr>
            <p:ph type="body" idx="1"/>
          </p:nvPr>
        </p:nvSpPr>
        <p:spPr>
          <a:xfrm>
            <a:off x="457200" y="1200150"/>
            <a:ext cx="8229600" cy="3725699"/>
          </a:xfrm>
          <a:prstGeom prst="rect">
            <a:avLst/>
          </a:prstGeom>
        </p:spPr>
        <p:txBody>
          <a:bodyPr lIns="91425" tIns="91425" rIns="91425" bIns="91425" anchor="t" anchorCtr="0">
            <a:noAutofit/>
          </a:bodyPr>
          <a:lstStyle/>
          <a:p>
            <a:pPr>
              <a:spcBef>
                <a:spcPts val="0"/>
              </a:spcBef>
              <a:buNone/>
            </a:pPr>
            <a:r>
              <a:rPr lang="en" sz="2400" b="1" dirty="0"/>
              <a:t>One day I was walking down the street going somewhere with someone. I saw some cops beating </a:t>
            </a:r>
            <a:r>
              <a:rPr lang="en-US" sz="2400" b="1" dirty="0" smtClean="0"/>
              <a:t>on </a:t>
            </a:r>
            <a:r>
              <a:rPr lang="en" sz="2400" b="1" dirty="0" smtClean="0"/>
              <a:t>some </a:t>
            </a:r>
            <a:r>
              <a:rPr lang="en" sz="2400" b="1" dirty="0"/>
              <a:t>black men with some night sticks like we were still in racism. So, I raced home faster than the speed of light. Then, I was completely safe.</a:t>
            </a:r>
          </a:p>
        </p:txBody>
      </p:sp>
      <p:pic>
        <p:nvPicPr>
          <p:cNvPr id="80" name="Shape 80"/>
          <p:cNvPicPr preferRelativeResize="0"/>
          <p:nvPr/>
        </p:nvPicPr>
        <p:blipFill>
          <a:blip r:embed="rId5">
            <a:alphaModFix/>
          </a:blip>
          <a:stretch>
            <a:fillRect/>
          </a:stretch>
        </p:blipFill>
        <p:spPr>
          <a:xfrm>
            <a:off x="0" y="3190875"/>
            <a:ext cx="2609974" cy="1952625"/>
          </a:xfrm>
          <a:prstGeom prst="rect">
            <a:avLst/>
          </a:prstGeom>
          <a:noFill/>
          <a:ln>
            <a:noFill/>
          </a:ln>
        </p:spPr>
      </p:pic>
      <p:pic>
        <p:nvPicPr>
          <p:cNvPr id="2" name="Sound 1">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967317" y="387350"/>
            <a:ext cx="812800" cy="8128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prism/>
      </p:transition>
    </mc:Choice>
    <mc:Fallback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617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0000FF"/>
        </a:solidFill>
        <a:effectLst/>
      </p:bgPr>
    </p:bg>
    <p:spTree>
      <p:nvGrpSpPr>
        <p:cNvPr id="1" name="Shape 84"/>
        <p:cNvGrpSpPr/>
        <p:nvPr/>
      </p:nvGrpSpPr>
      <p:grpSpPr>
        <a:xfrm>
          <a:off x="0" y="0"/>
          <a:ext cx="0" cy="0"/>
          <a:chOff x="0" y="0"/>
          <a:chExt cx="0" cy="0"/>
        </a:xfrm>
      </p:grpSpPr>
      <p:sp>
        <p:nvSpPr>
          <p:cNvPr id="85" name="Shape 85"/>
          <p:cNvSpPr txBox="1">
            <a:spLocks noGrp="1"/>
          </p:cNvSpPr>
          <p:nvPr>
            <p:ph type="title"/>
          </p:nvPr>
        </p:nvSpPr>
        <p:spPr>
          <a:xfrm>
            <a:off x="457200" y="205978"/>
            <a:ext cx="8229600" cy="857400"/>
          </a:xfrm>
          <a:prstGeom prst="rect">
            <a:avLst/>
          </a:prstGeom>
        </p:spPr>
        <p:txBody>
          <a:bodyPr lIns="91425" tIns="91425" rIns="91425" bIns="91425" anchor="b" anchorCtr="0">
            <a:noAutofit/>
          </a:bodyPr>
          <a:lstStyle/>
          <a:p>
            <a:pPr>
              <a:spcBef>
                <a:spcPts val="0"/>
              </a:spcBef>
              <a:buNone/>
            </a:pPr>
            <a:r>
              <a:rPr lang="en">
                <a:solidFill>
                  <a:srgbClr val="00FF00"/>
                </a:solidFill>
              </a:rPr>
              <a:t>Each Kindness</a:t>
            </a:r>
          </a:p>
        </p:txBody>
      </p:sp>
      <p:sp>
        <p:nvSpPr>
          <p:cNvPr id="86" name="Shape 86"/>
          <p:cNvSpPr txBox="1">
            <a:spLocks noGrp="1"/>
          </p:cNvSpPr>
          <p:nvPr>
            <p:ph type="body" idx="1"/>
          </p:nvPr>
        </p:nvSpPr>
        <p:spPr>
          <a:xfrm>
            <a:off x="304275" y="1063375"/>
            <a:ext cx="8229600" cy="3725699"/>
          </a:xfrm>
          <a:prstGeom prst="rect">
            <a:avLst/>
          </a:prstGeom>
        </p:spPr>
        <p:txBody>
          <a:bodyPr lIns="91425" tIns="91425" rIns="91425" bIns="91425" anchor="t" anchorCtr="0">
            <a:noAutofit/>
          </a:bodyPr>
          <a:lstStyle/>
          <a:p>
            <a:pPr>
              <a:spcBef>
                <a:spcPts val="0"/>
              </a:spcBef>
              <a:buNone/>
            </a:pPr>
            <a:r>
              <a:rPr lang="en" dirty="0">
                <a:solidFill>
                  <a:srgbClr val="FF0000"/>
                </a:solidFill>
              </a:rPr>
              <a:t>Quote- “Behind me, Andrew whispered, Chloe’s got  a new friend. Chloe’s got a new friend. She’s not my friend</a:t>
            </a:r>
            <a:r>
              <a:rPr lang="en" dirty="0" smtClean="0">
                <a:solidFill>
                  <a:srgbClr val="FF0000"/>
                </a:solidFill>
              </a:rPr>
              <a:t>.</a:t>
            </a:r>
            <a:r>
              <a:rPr lang="en-US" dirty="0" smtClean="0">
                <a:solidFill>
                  <a:srgbClr val="FF0000"/>
                </a:solidFill>
              </a:rPr>
              <a:t>”</a:t>
            </a:r>
            <a:r>
              <a:rPr lang="en" dirty="0" smtClean="0">
                <a:solidFill>
                  <a:srgbClr val="FF0000"/>
                </a:solidFill>
              </a:rPr>
              <a:t> </a:t>
            </a:r>
            <a:r>
              <a:rPr lang="en" dirty="0">
                <a:solidFill>
                  <a:srgbClr val="FF0000"/>
                </a:solidFill>
              </a:rPr>
              <a:t>I whispered back.</a:t>
            </a:r>
          </a:p>
        </p:txBody>
      </p:sp>
      <p:pic>
        <p:nvPicPr>
          <p:cNvPr id="87" name="Shape 87"/>
          <p:cNvPicPr preferRelativeResize="0"/>
          <p:nvPr/>
        </p:nvPicPr>
        <p:blipFill>
          <a:blip r:embed="rId5">
            <a:alphaModFix/>
          </a:blip>
          <a:stretch>
            <a:fillRect/>
          </a:stretch>
        </p:blipFill>
        <p:spPr>
          <a:xfrm>
            <a:off x="0" y="2704050"/>
            <a:ext cx="3964100" cy="2439450"/>
          </a:xfrm>
          <a:prstGeom prst="rect">
            <a:avLst/>
          </a:prstGeom>
          <a:noFill/>
          <a:ln>
            <a:noFill/>
          </a:ln>
        </p:spPr>
      </p:pic>
      <p:pic>
        <p:nvPicPr>
          <p:cNvPr id="2" name="Sound 1">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692150" y="-99484"/>
            <a:ext cx="812800" cy="812800"/>
          </a:xfrm>
          <a:prstGeom prst="rect">
            <a:avLst/>
          </a:prstGeom>
        </p:spPr>
      </p:pic>
    </p:spTree>
  </p:cSld>
  <p:clrMapOvr>
    <a:masterClrMapping/>
  </p:clrMapOvr>
  <p:transition xmlns:p14="http://schemas.microsoft.com/office/powerpoint/2010/main" spd="slow">
    <p:fade/>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xit" presetSubtype="2" fill="hold" nodeType="clickEffect">
                                  <p:stCondLst>
                                    <p:cond delay="0"/>
                                  </p:stCondLst>
                                  <p:childTnLst>
                                    <p:anim calcmode="lin" valueType="num">
                                      <p:cBhvr additive="base">
                                        <p:cTn id="6" dur="1000"/>
                                        <p:tgtEl>
                                          <p:spTgt spid="87"/>
                                        </p:tgtEl>
                                        <p:attrNameLst>
                                          <p:attrName>ppt_x</p:attrName>
                                        </p:attrNameLst>
                                      </p:cBhvr>
                                      <p:tavLst>
                                        <p:tav tm="0">
                                          <p:val>
                                            <p:strVal val="#ppt_x"/>
                                          </p:val>
                                        </p:tav>
                                        <p:tav tm="100000">
                                          <p:val>
                                            <p:strVal val="#ppt_x+1"/>
                                          </p:val>
                                        </p:tav>
                                      </p:tavLst>
                                    </p:anim>
                                    <p:set>
                                      <p:cBhvr>
                                        <p:cTn id="7" dur="1" fill="hold">
                                          <p:stCondLst>
                                            <p:cond delay="1000"/>
                                          </p:stCondLst>
                                        </p:cTn>
                                        <p:tgtEl>
                                          <p:spTgt spid="8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87"/>
                                        </p:tgtEl>
                                        <p:attrNameLst>
                                          <p:attrName>style.visibility</p:attrName>
                                        </p:attrNameLst>
                                      </p:cBhvr>
                                      <p:to>
                                        <p:strVal val="visible"/>
                                      </p:to>
                                    </p:set>
                                    <p:animEffect transition="in" filter="fade">
                                      <p:cBhvr>
                                        <p:cTn id="12" dur="2900"/>
                                        <p:tgtEl>
                                          <p:spTgt spid="87"/>
                                        </p:tgtEl>
                                      </p:cBhvr>
                                    </p:animEffect>
                                  </p:childTnLst>
                                </p:cTn>
                              </p:par>
                            </p:childTnLst>
                          </p:cTn>
                        </p:par>
                        <p:par>
                          <p:cTn id="13" fill="hold">
                            <p:stCondLst>
                              <p:cond delay="2900"/>
                            </p:stCondLst>
                            <p:childTnLst>
                              <p:par>
                                <p:cTn id="14" presetID="1" presetClass="mediacall" presetSubtype="0" fill="hold" nodeType="afterEffect">
                                  <p:stCondLst>
                                    <p:cond delay="0"/>
                                  </p:stCondLst>
                                  <p:childTnLst>
                                    <p:cmd type="call" cmd="playFrom(0.0)">
                                      <p:cBhvr>
                                        <p:cTn id="15" dur="15975"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16" fill="hold" display="0">
                  <p:stCondLst>
                    <p:cond delay="indefinite"/>
                  </p:stCondLst>
                  <p:endCondLst>
                    <p:cond evt="onStopAudio" delay="0">
                      <p:tgtEl>
                        <p:sldTgt/>
                      </p:tgtEl>
                    </p:cond>
                  </p:endCondLst>
                </p:cTn>
                <p:tgtEl>
                  <p:spTgt spid="2"/>
                </p:tgtEl>
              </p:cMediaNode>
            </p:audio>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91"/>
        <p:cNvGrpSpPr/>
        <p:nvPr/>
      </p:nvGrpSpPr>
      <p:grpSpPr>
        <a:xfrm>
          <a:off x="0" y="0"/>
          <a:ext cx="0" cy="0"/>
          <a:chOff x="0" y="0"/>
          <a:chExt cx="0" cy="0"/>
        </a:xfrm>
      </p:grpSpPr>
      <p:pic>
        <p:nvPicPr>
          <p:cNvPr id="92" name="Shape 92"/>
          <p:cNvPicPr preferRelativeResize="0"/>
          <p:nvPr/>
        </p:nvPicPr>
        <p:blipFill>
          <a:blip r:embed="rId5">
            <a:alphaModFix/>
          </a:blip>
          <a:stretch>
            <a:fillRect/>
          </a:stretch>
        </p:blipFill>
        <p:spPr>
          <a:xfrm>
            <a:off x="0" y="1092050"/>
            <a:ext cx="5358273" cy="3996850"/>
          </a:xfrm>
          <a:prstGeom prst="rect">
            <a:avLst/>
          </a:prstGeom>
          <a:noFill/>
          <a:ln>
            <a:noFill/>
          </a:ln>
        </p:spPr>
      </p:pic>
      <p:pic>
        <p:nvPicPr>
          <p:cNvPr id="93" name="Shape 93"/>
          <p:cNvPicPr preferRelativeResize="0"/>
          <p:nvPr/>
        </p:nvPicPr>
        <p:blipFill>
          <a:blip r:embed="rId6">
            <a:alphaModFix/>
          </a:blip>
          <a:stretch>
            <a:fillRect/>
          </a:stretch>
        </p:blipFill>
        <p:spPr>
          <a:xfrm>
            <a:off x="5358275" y="2151325"/>
            <a:ext cx="1362074" cy="2992175"/>
          </a:xfrm>
          <a:prstGeom prst="rect">
            <a:avLst/>
          </a:prstGeom>
          <a:noFill/>
          <a:ln>
            <a:noFill/>
          </a:ln>
        </p:spPr>
      </p:pic>
      <p:pic>
        <p:nvPicPr>
          <p:cNvPr id="94" name="Shape 94"/>
          <p:cNvPicPr preferRelativeResize="0"/>
          <p:nvPr/>
        </p:nvPicPr>
        <p:blipFill>
          <a:blip r:embed="rId7">
            <a:alphaModFix/>
          </a:blip>
          <a:stretch>
            <a:fillRect/>
          </a:stretch>
        </p:blipFill>
        <p:spPr>
          <a:xfrm>
            <a:off x="5358275" y="522550"/>
            <a:ext cx="2908449" cy="1628775"/>
          </a:xfrm>
          <a:prstGeom prst="rect">
            <a:avLst/>
          </a:prstGeom>
          <a:noFill/>
          <a:ln>
            <a:noFill/>
          </a:ln>
        </p:spPr>
      </p:pic>
      <p:pic>
        <p:nvPicPr>
          <p:cNvPr id="95" name="Shape 95"/>
          <p:cNvPicPr preferRelativeResize="0"/>
          <p:nvPr/>
        </p:nvPicPr>
        <p:blipFill>
          <a:blip r:embed="rId8">
            <a:alphaModFix/>
          </a:blip>
          <a:stretch>
            <a:fillRect/>
          </a:stretch>
        </p:blipFill>
        <p:spPr>
          <a:xfrm>
            <a:off x="6720350" y="3514725"/>
            <a:ext cx="2423649" cy="1628775"/>
          </a:xfrm>
          <a:prstGeom prst="rect">
            <a:avLst/>
          </a:prstGeom>
          <a:noFill/>
          <a:ln>
            <a:noFill/>
          </a:ln>
        </p:spPr>
      </p:pic>
      <p:pic>
        <p:nvPicPr>
          <p:cNvPr id="2" name="Sound 1">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9"/>
          <a:stretch>
            <a:fillRect/>
          </a:stretch>
        </p:blipFill>
        <p:spPr>
          <a:xfrm>
            <a:off x="-1126067" y="522550"/>
            <a:ext cx="812800" cy="812800"/>
          </a:xfrm>
          <a:prstGeom prst="rect">
            <a:avLst/>
          </a:prstGeom>
        </p:spPr>
      </p:pic>
    </p:spTree>
  </p:cSld>
  <p:clrMapOvr>
    <a:masterClrMapping/>
  </p:clrMapOvr>
  <p:transition xmlns:p14="http://schemas.microsoft.com/office/powerpoint/2010/main" spd="slow">
    <p:cut/>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9670"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theme/theme1.xml><?xml version="1.0" encoding="utf-8"?>
<a:theme xmlns:a="http://schemas.openxmlformats.org/drawingml/2006/main" name="simple-light">
  <a:themeElements>
    <a:clrScheme name="Custom 347">
      <a:dk1>
        <a:srgbClr val="000000"/>
      </a:dk1>
      <a:lt1>
        <a:srgbClr val="FFFFFF"/>
      </a:lt1>
      <a:dk2>
        <a:srgbClr val="666666"/>
      </a:dk2>
      <a:lt2>
        <a:srgbClr val="CCCCCC"/>
      </a:lt2>
      <a:accent1>
        <a:srgbClr val="3A81BA"/>
      </a:accent1>
      <a:accent2>
        <a:srgbClr val="D89F39"/>
      </a:accent2>
      <a:accent3>
        <a:srgbClr val="8BAB42"/>
      </a:accent3>
      <a:accent4>
        <a:srgbClr val="57A7B5"/>
      </a:accent4>
      <a:accent5>
        <a:srgbClr val="8B81D2"/>
      </a:accent5>
      <a:accent6>
        <a:srgbClr val="963334"/>
      </a:accent6>
      <a:hlink>
        <a:srgbClr val="1155CC"/>
      </a:hlink>
      <a:folHlink>
        <a:srgbClr val="6611CC"/>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Custom Theme">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TotalTime>
  <Words>741</Words>
  <Application>Microsoft Macintosh PowerPoint</Application>
  <PresentationFormat>On-screen Show (16:9)</PresentationFormat>
  <Paragraphs>26</Paragraphs>
  <Slides>9</Slides>
  <Notes>9</Notes>
  <HiddenSlides>0</HiddenSlides>
  <MMClips>10</MMClips>
  <ScaleCrop>false</ScaleCrop>
  <HeadingPairs>
    <vt:vector size="4" baseType="variant">
      <vt:variant>
        <vt:lpstr>Theme</vt:lpstr>
      </vt:variant>
      <vt:variant>
        <vt:i4>1</vt:i4>
      </vt:variant>
      <vt:variant>
        <vt:lpstr>Slide Titles</vt:lpstr>
      </vt:variant>
      <vt:variant>
        <vt:i4>9</vt:i4>
      </vt:variant>
    </vt:vector>
  </HeadingPairs>
  <TitlesOfParts>
    <vt:vector size="10" baseType="lpstr">
      <vt:lpstr>simple-light</vt:lpstr>
      <vt:lpstr>Jacquline Woodson Author Study</vt:lpstr>
      <vt:lpstr>ACCEPTANCE- people should be treated the same even if their different. Don’t judge a person by their race.Don’t judge a book by its cover. You never know what a person has on store. Take risks to meet people who don’t look like you.</vt:lpstr>
      <vt:lpstr>The Other Side</vt:lpstr>
      <vt:lpstr>The Other Side</vt:lpstr>
      <vt:lpstr>                Isaiah’s connection(s)</vt:lpstr>
      <vt:lpstr>The Great Migration</vt:lpstr>
      <vt:lpstr>       Isaiah’s connection(s)</vt:lpstr>
      <vt:lpstr>Each Kindness</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Jacquline Woodson Author Study</dc:title>
  <cp:lastModifiedBy>Roberta Makely</cp:lastModifiedBy>
  <cp:revision>2</cp:revision>
  <dcterms:modified xsi:type="dcterms:W3CDTF">2015-05-19T18:17:32Z</dcterms:modified>
</cp:coreProperties>
</file>